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CCCC00"/>
    <a:srgbClr val="F418B5"/>
    <a:srgbClr val="E6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an Murray" userId="2c861319-51a2-4e85-8ba5-3c8af28ead51" providerId="ADAL" clId="{BA74C358-5E54-4498-A247-15AD14A32FA3}"/>
    <pc:docChg chg="custSel modSld">
      <pc:chgData name="Euan Murray" userId="2c861319-51a2-4e85-8ba5-3c8af28ead51" providerId="ADAL" clId="{BA74C358-5E54-4498-A247-15AD14A32FA3}" dt="2023-03-31T11:43:54.021" v="175" actId="20577"/>
      <pc:docMkLst>
        <pc:docMk/>
      </pc:docMkLst>
      <pc:sldChg chg="modSp mod">
        <pc:chgData name="Euan Murray" userId="2c861319-51a2-4e85-8ba5-3c8af28ead51" providerId="ADAL" clId="{BA74C358-5E54-4498-A247-15AD14A32FA3}" dt="2023-03-31T11:43:54.021" v="175" actId="20577"/>
        <pc:sldMkLst>
          <pc:docMk/>
          <pc:sldMk cId="4037903244" sldId="256"/>
        </pc:sldMkLst>
        <pc:spChg chg="mod">
          <ac:chgData name="Euan Murray" userId="2c861319-51a2-4e85-8ba5-3c8af28ead51" providerId="ADAL" clId="{BA74C358-5E54-4498-A247-15AD14A32FA3}" dt="2023-03-31T11:43:54.021" v="175" actId="20577"/>
          <ac:spMkLst>
            <pc:docMk/>
            <pc:sldMk cId="4037903244" sldId="256"/>
            <ac:spMk id="4" creationId="{00000000-0000-0000-0000-000000000000}"/>
          </ac:spMkLst>
        </pc:spChg>
        <pc:spChg chg="mod">
          <ac:chgData name="Euan Murray" userId="2c861319-51a2-4e85-8ba5-3c8af28ead51" providerId="ADAL" clId="{BA74C358-5E54-4498-A247-15AD14A32FA3}" dt="2023-03-31T11:42:01.462" v="45" actId="20577"/>
          <ac:spMkLst>
            <pc:docMk/>
            <pc:sldMk cId="4037903244" sldId="256"/>
            <ac:spMk id="12" creationId="{00000000-0000-0000-0000-000000000000}"/>
          </ac:spMkLst>
        </pc:spChg>
        <pc:spChg chg="mod">
          <ac:chgData name="Euan Murray" userId="2c861319-51a2-4e85-8ba5-3c8af28ead51" providerId="ADAL" clId="{BA74C358-5E54-4498-A247-15AD14A32FA3}" dt="2023-03-31T11:41:51.550" v="38" actId="404"/>
          <ac:spMkLst>
            <pc:docMk/>
            <pc:sldMk cId="4037903244" sldId="256"/>
            <ac:spMk id="38" creationId="{00000000-0000-0000-0000-000000000000}"/>
          </ac:spMkLst>
        </pc:spChg>
        <pc:spChg chg="mod">
          <ac:chgData name="Euan Murray" userId="2c861319-51a2-4e85-8ba5-3c8af28ead51" providerId="ADAL" clId="{BA74C358-5E54-4498-A247-15AD14A32FA3}" dt="2023-03-31T11:43:07.510" v="104" actId="313"/>
          <ac:spMkLst>
            <pc:docMk/>
            <pc:sldMk cId="4037903244" sldId="256"/>
            <ac:spMk id="44" creationId="{00000000-0000-0000-0000-000000000000}"/>
          </ac:spMkLst>
        </pc:spChg>
      </pc:sldChg>
    </pc:docChg>
  </pc:docChgLst>
  <pc:docChgLst>
    <pc:chgData name="Euan Murray" userId="2c861319-51a2-4e85-8ba5-3c8af28ead51" providerId="ADAL" clId="{8BDCE4F2-AF02-4008-B83B-2BD6F8753C2C}"/>
    <pc:docChg chg="undo custSel modSld">
      <pc:chgData name="Euan Murray" userId="2c861319-51a2-4e85-8ba5-3c8af28ead51" providerId="ADAL" clId="{8BDCE4F2-AF02-4008-B83B-2BD6F8753C2C}" dt="2020-06-18T08:51:38.217" v="45" actId="20577"/>
      <pc:docMkLst>
        <pc:docMk/>
      </pc:docMkLst>
      <pc:sldChg chg="modSp mod">
        <pc:chgData name="Euan Murray" userId="2c861319-51a2-4e85-8ba5-3c8af28ead51" providerId="ADAL" clId="{8BDCE4F2-AF02-4008-B83B-2BD6F8753C2C}" dt="2020-06-18T08:51:38.217" v="45" actId="20577"/>
        <pc:sldMkLst>
          <pc:docMk/>
          <pc:sldMk cId="4037903244" sldId="256"/>
        </pc:sldMkLst>
        <pc:spChg chg="mod">
          <ac:chgData name="Euan Murray" userId="2c861319-51a2-4e85-8ba5-3c8af28ead51" providerId="ADAL" clId="{8BDCE4F2-AF02-4008-B83B-2BD6F8753C2C}" dt="2020-06-18T08:51:38.217" v="45" actId="20577"/>
          <ac:spMkLst>
            <pc:docMk/>
            <pc:sldMk cId="4037903244" sldId="256"/>
            <ac:spMk id="23" creationId="{00000000-0000-0000-0000-000000000000}"/>
          </ac:spMkLst>
        </pc:spChg>
      </pc:sldChg>
    </pc:docChg>
  </pc:docChgLst>
  <pc:docChgLst>
    <pc:chgData name="Euan Murray" userId="2c861319-51a2-4e85-8ba5-3c8af28ead51" providerId="ADAL" clId="{A2D9448B-ED64-469B-A41E-562E50F95FFC}"/>
    <pc:docChg chg="modSld">
      <pc:chgData name="Euan Murray" userId="2c861319-51a2-4e85-8ba5-3c8af28ead51" providerId="ADAL" clId="{A2D9448B-ED64-469B-A41E-562E50F95FFC}" dt="2022-07-04T13:02:26.297" v="100" actId="20577"/>
      <pc:docMkLst>
        <pc:docMk/>
      </pc:docMkLst>
      <pc:sldChg chg="addSp modSp mod">
        <pc:chgData name="Euan Murray" userId="2c861319-51a2-4e85-8ba5-3c8af28ead51" providerId="ADAL" clId="{A2D9448B-ED64-469B-A41E-562E50F95FFC}" dt="2022-07-04T13:02:26.297" v="100" actId="20577"/>
        <pc:sldMkLst>
          <pc:docMk/>
          <pc:sldMk cId="4037903244" sldId="256"/>
        </pc:sldMkLst>
        <pc:spChg chg="mod">
          <ac:chgData name="Euan Murray" userId="2c861319-51a2-4e85-8ba5-3c8af28ead51" providerId="ADAL" clId="{A2D9448B-ED64-469B-A41E-562E50F95FFC}" dt="2022-07-04T13:01:34.030" v="86" actId="1076"/>
          <ac:spMkLst>
            <pc:docMk/>
            <pc:sldMk cId="4037903244" sldId="256"/>
            <ac:spMk id="8" creationId="{00000000-0000-0000-0000-000000000000}"/>
          </ac:spMkLst>
        </pc:spChg>
        <pc:spChg chg="mod">
          <ac:chgData name="Euan Murray" userId="2c861319-51a2-4e85-8ba5-3c8af28ead51" providerId="ADAL" clId="{A2D9448B-ED64-469B-A41E-562E50F95FFC}" dt="2022-07-04T13:02:26.297" v="100" actId="20577"/>
          <ac:spMkLst>
            <pc:docMk/>
            <pc:sldMk cId="4037903244" sldId="256"/>
            <ac:spMk id="12" creationId="{00000000-0000-0000-0000-000000000000}"/>
          </ac:spMkLst>
        </pc:spChg>
        <pc:spChg chg="mod">
          <ac:chgData name="Euan Murray" userId="2c861319-51a2-4e85-8ba5-3c8af28ead51" providerId="ADAL" clId="{A2D9448B-ED64-469B-A41E-562E50F95FFC}" dt="2022-07-04T12:59:26.755" v="29" actId="20577"/>
          <ac:spMkLst>
            <pc:docMk/>
            <pc:sldMk cId="4037903244" sldId="256"/>
            <ac:spMk id="14" creationId="{00000000-0000-0000-0000-000000000000}"/>
          </ac:spMkLst>
        </pc:spChg>
        <pc:spChg chg="mod">
          <ac:chgData name="Euan Murray" userId="2c861319-51a2-4e85-8ba5-3c8af28ead51" providerId="ADAL" clId="{A2D9448B-ED64-469B-A41E-562E50F95FFC}" dt="2022-07-04T13:00:13.869" v="62" actId="404"/>
          <ac:spMkLst>
            <pc:docMk/>
            <pc:sldMk cId="4037903244" sldId="256"/>
            <ac:spMk id="15" creationId="{00000000-0000-0000-0000-000000000000}"/>
          </ac:spMkLst>
        </pc:spChg>
        <pc:spChg chg="mod">
          <ac:chgData name="Euan Murray" userId="2c861319-51a2-4e85-8ba5-3c8af28ead51" providerId="ADAL" clId="{A2D9448B-ED64-469B-A41E-562E50F95FFC}" dt="2022-07-04T13:01:25.460" v="85" actId="20577"/>
          <ac:spMkLst>
            <pc:docMk/>
            <pc:sldMk cId="4037903244" sldId="256"/>
            <ac:spMk id="23" creationId="{00000000-0000-0000-0000-000000000000}"/>
          </ac:spMkLst>
        </pc:spChg>
        <pc:spChg chg="mod">
          <ac:chgData name="Euan Murray" userId="2c861319-51a2-4e85-8ba5-3c8af28ead51" providerId="ADAL" clId="{A2D9448B-ED64-469B-A41E-562E50F95FFC}" dt="2022-07-04T12:59:51.545" v="46" actId="20577"/>
          <ac:spMkLst>
            <pc:docMk/>
            <pc:sldMk cId="4037903244" sldId="256"/>
            <ac:spMk id="40" creationId="{00000000-0000-0000-0000-000000000000}"/>
          </ac:spMkLst>
        </pc:spChg>
        <pc:spChg chg="add mod">
          <ac:chgData name="Euan Murray" userId="2c861319-51a2-4e85-8ba5-3c8af28ead51" providerId="ADAL" clId="{A2D9448B-ED64-469B-A41E-562E50F95FFC}" dt="2022-07-04T13:01:46.873" v="88" actId="207"/>
          <ac:spMkLst>
            <pc:docMk/>
            <pc:sldMk cId="4037903244" sldId="256"/>
            <ac:spMk id="51" creationId="{787CA5E8-F7FE-92DB-8CFF-A20DB99F13D2}"/>
          </ac:spMkLst>
        </pc:spChg>
        <pc:cxnChg chg="mod">
          <ac:chgData name="Euan Murray" userId="2c861319-51a2-4e85-8ba5-3c8af28ead51" providerId="ADAL" clId="{A2D9448B-ED64-469B-A41E-562E50F95FFC}" dt="2022-07-04T13:01:37.344" v="87" actId="1076"/>
          <ac:cxnSpMkLst>
            <pc:docMk/>
            <pc:sldMk cId="4037903244" sldId="256"/>
            <ac:cxnSpMk id="27" creationId="{00000000-0000-0000-0000-000000000000}"/>
          </ac:cxnSpMkLst>
        </pc:cxnChg>
        <pc:cxnChg chg="mod">
          <ac:chgData name="Euan Murray" userId="2c861319-51a2-4e85-8ba5-3c8af28ead51" providerId="ADAL" clId="{A2D9448B-ED64-469B-A41E-562E50F95FFC}" dt="2022-07-04T13:01:11.081" v="67" actId="1076"/>
          <ac:cxnSpMkLst>
            <pc:docMk/>
            <pc:sldMk cId="4037903244" sldId="256"/>
            <ac:cxnSpMk id="46" creationId="{00000000-0000-0000-0000-000000000000}"/>
          </ac:cxnSpMkLst>
        </pc:cxnChg>
        <pc:cxnChg chg="mod">
          <ac:chgData name="Euan Murray" userId="2c861319-51a2-4e85-8ba5-3c8af28ead51" providerId="ADAL" clId="{A2D9448B-ED64-469B-A41E-562E50F95FFC}" dt="2022-07-04T13:01:15.642" v="68" actId="14100"/>
          <ac:cxnSpMkLst>
            <pc:docMk/>
            <pc:sldMk cId="4037903244" sldId="256"/>
            <ac:cxnSpMk id="4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8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4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40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22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6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1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53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B4D5-465B-4548-A6D5-E980A16FA1B5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0B18-E7A6-4BA5-BA46-39788CA7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Connector 49"/>
          <p:cNvCxnSpPr/>
          <p:nvPr/>
        </p:nvCxnSpPr>
        <p:spPr>
          <a:xfrm>
            <a:off x="5839333" y="3350866"/>
            <a:ext cx="784896" cy="71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endCxn id="14" idx="0"/>
          </p:cNvCxnSpPr>
          <p:nvPr/>
        </p:nvCxnSpPr>
        <p:spPr>
          <a:xfrm>
            <a:off x="3982469" y="3392500"/>
            <a:ext cx="0" cy="516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56416" y="3350866"/>
            <a:ext cx="0" cy="71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5" idx="3"/>
          </p:cNvCxnSpPr>
          <p:nvPr/>
        </p:nvCxnSpPr>
        <p:spPr>
          <a:xfrm flipV="1">
            <a:off x="1788064" y="4157854"/>
            <a:ext cx="7104416" cy="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43965" y="2485937"/>
            <a:ext cx="0" cy="71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  <a:endCxn id="10" idx="2"/>
          </p:cNvCxnSpPr>
          <p:nvPr/>
        </p:nvCxnSpPr>
        <p:spPr>
          <a:xfrm>
            <a:off x="5324798" y="1951849"/>
            <a:ext cx="0" cy="843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258935" y="3433462"/>
            <a:ext cx="0" cy="71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77941" y="3454331"/>
            <a:ext cx="0" cy="71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1"/>
            <a:endCxn id="12" idx="3"/>
          </p:cNvCxnSpPr>
          <p:nvPr/>
        </p:nvCxnSpPr>
        <p:spPr>
          <a:xfrm>
            <a:off x="1748345" y="3249018"/>
            <a:ext cx="7161041" cy="26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958" y="96206"/>
            <a:ext cx="7848872" cy="792088"/>
          </a:xfrm>
        </p:spPr>
        <p:txBody>
          <a:bodyPr>
            <a:normAutofit/>
          </a:bodyPr>
          <a:lstStyle/>
          <a:p>
            <a:r>
              <a:rPr lang="en-GB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Committee Structure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832246"/>
            <a:ext cx="8064896" cy="360040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Improving Governance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7358" y="1477826"/>
            <a:ext cx="1224136" cy="195563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EXECUTIVE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3914832"/>
            <a:ext cx="1219975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 COMMITTEE</a:t>
            </a:r>
          </a:p>
        </p:txBody>
      </p:sp>
      <p:sp>
        <p:nvSpPr>
          <p:cNvPr id="7" name="Rectangle 6"/>
          <p:cNvSpPr/>
          <p:nvPr/>
        </p:nvSpPr>
        <p:spPr>
          <a:xfrm>
            <a:off x="4453418" y="1192286"/>
            <a:ext cx="1742760" cy="759563"/>
          </a:xfrm>
          <a:prstGeom prst="rect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Chairperson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133781" y="2944909"/>
            <a:ext cx="1345435" cy="58190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</p:txBody>
      </p:sp>
      <p:sp>
        <p:nvSpPr>
          <p:cNvPr id="9" name="Rectangle 8"/>
          <p:cNvSpPr/>
          <p:nvPr/>
        </p:nvSpPr>
        <p:spPr>
          <a:xfrm>
            <a:off x="1748345" y="2946439"/>
            <a:ext cx="1467692" cy="605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53418" y="2115741"/>
            <a:ext cx="1742760" cy="679805"/>
          </a:xfrm>
          <a:prstGeom prst="rect">
            <a:avLst/>
          </a:prstGeom>
          <a:solidFill>
            <a:srgbClr val="B2B2B2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Vice Chairperson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25210" y="2959767"/>
            <a:ext cx="1584176" cy="631544"/>
          </a:xfrm>
          <a:prstGeom prst="rect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Marketing, Media, Communications &amp; Events Officer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75876" y="3914832"/>
            <a:ext cx="1440160" cy="5040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2409" y="3908828"/>
            <a:ext cx="1080119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Safeguarding &amp; Wellbeing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52320" y="3902824"/>
            <a:ext cx="1440160" cy="510060"/>
          </a:xfrm>
          <a:prstGeom prst="rect">
            <a:avLst/>
          </a:prstGeom>
          <a:solidFill>
            <a:srgbClr val="F418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Marketing, Media, Communications &amp; Events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75876" y="4581128"/>
            <a:ext cx="1440160" cy="2088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481103" y="4565104"/>
            <a:ext cx="1041425" cy="20882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452320" y="4549356"/>
            <a:ext cx="1440160" cy="2088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47664" y="1477826"/>
            <a:ext cx="0" cy="5195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9512" y="4592161"/>
            <a:ext cx="1219975" cy="204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88064" y="4581128"/>
            <a:ext cx="14279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Fundraining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Coordinator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Sponsorship Coordinator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SUB-COM1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SUB-COM2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04488" y="3914832"/>
            <a:ext cx="1159802" cy="5310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Coaching &amp; Development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29482" y="3908828"/>
            <a:ext cx="1148413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embership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Adminstration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60849" y="4565104"/>
            <a:ext cx="1103441" cy="20882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084168" y="4569242"/>
            <a:ext cx="1080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Coach &amp; Volunteer Coordinator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Coach Developer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School &amp; Education Officer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Head Coach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Assistant    Coach   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67153" y="4592161"/>
            <a:ext cx="1110742" cy="2088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4729482" y="4592161"/>
            <a:ext cx="1109851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Membership &amp; Services Officer  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SUB-COM1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SUB-COM2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1434" y="4592161"/>
            <a:ext cx="102703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Child Wellbeing &amp; Protection Officer (CWPO)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Health, Safety &amp; Welfare Officer 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Inclusion Officer 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SUB-COM1</a:t>
            </a:r>
          </a:p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SUB-COM2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97528" y="4892099"/>
            <a:ext cx="1219975" cy="16544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SUB-COMMITTEE MEMBERS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52320" y="4549356"/>
            <a:ext cx="158417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Marketing, Media, &amp; Communications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       Officer </a:t>
            </a:r>
          </a:p>
          <a:p>
            <a:pPr marL="228600" indent="-228600">
              <a:buAutoNum type="arabicParenR" startAt="2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      Co-ordinator</a:t>
            </a:r>
          </a:p>
          <a:p>
            <a:pPr marL="228600" indent="-228600">
              <a:buAutoNum type="arabicParenR" startAt="3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Marketing Assistant</a:t>
            </a:r>
          </a:p>
          <a:p>
            <a:pPr marL="228600" indent="-228600">
              <a:buAutoNum type="arabicParenR" startAt="3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Website Administrator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 descr="C:\Users\euan\Desktop\Smaller B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10" y="133461"/>
            <a:ext cx="860733" cy="849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Picture 48" descr="C:\Users\euan\Desktop\Smaller B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835" y="112515"/>
            <a:ext cx="860733" cy="84978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787CA5E8-F7FE-92DB-8CFF-A20DB99F13D2}"/>
              </a:ext>
            </a:extLst>
          </p:cNvPr>
          <p:cNvSpPr/>
          <p:nvPr/>
        </p:nvSpPr>
        <p:spPr>
          <a:xfrm>
            <a:off x="3375057" y="2946439"/>
            <a:ext cx="1345435" cy="581908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CWPO</a:t>
            </a:r>
          </a:p>
        </p:txBody>
      </p:sp>
    </p:spTree>
    <p:extLst>
      <p:ext uri="{BB962C8B-B14F-4D97-AF65-F5344CB8AC3E}">
        <p14:creationId xmlns:p14="http://schemas.microsoft.com/office/powerpoint/2010/main" val="403790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D122741EAD5D4284ABEDB38DF12941" ma:contentTypeVersion="16" ma:contentTypeDescription="Create a new document." ma:contentTypeScope="" ma:versionID="e577d74a5e3cf9d9e8babfab29de63b3">
  <xsd:schema xmlns:xsd="http://www.w3.org/2001/XMLSchema" xmlns:xs="http://www.w3.org/2001/XMLSchema" xmlns:p="http://schemas.microsoft.com/office/2006/metadata/properties" xmlns:ns2="ef38fd0f-fa4d-44d5-b5c8-f2c7b705904d" xmlns:ns3="045ad2af-acf6-4886-817f-ae3707987e7a" targetNamespace="http://schemas.microsoft.com/office/2006/metadata/properties" ma:root="true" ma:fieldsID="9d196ee1c1b95556a89ae18adf7ccfdd" ns2:_="" ns3:_="">
    <xsd:import namespace="ef38fd0f-fa4d-44d5-b5c8-f2c7b705904d"/>
    <xsd:import namespace="045ad2af-acf6-4886-817f-ae3707987e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8fd0f-fa4d-44d5-b5c8-f2c7b7059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c71023-83b1-4092-9ba0-df74dfbb5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ad2af-acf6-4886-817f-ae3707987e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438f0ed-86dd-49b7-8582-1c5a0c61128a}" ma:internalName="TaxCatchAll" ma:showField="CatchAllData" ma:web="045ad2af-acf6-4886-817f-ae3707987e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45ad2af-acf6-4886-817f-ae3707987e7a">
      <UserInfo>
        <DisplayName/>
        <AccountId xsi:nil="true"/>
        <AccountType/>
      </UserInfo>
    </SharedWithUsers>
    <TaxCatchAll xmlns="045ad2af-acf6-4886-817f-ae3707987e7a" xsi:nil="true"/>
    <lcf76f155ced4ddcb4097134ff3c332f xmlns="ef38fd0f-fa4d-44d5-b5c8-f2c7b705904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0B185-3841-4D76-B445-E6EB7832F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38fd0f-fa4d-44d5-b5c8-f2c7b705904d"/>
    <ds:schemaRef ds:uri="045ad2af-acf6-4886-817f-ae3707987e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EBD315-069B-447D-A0A8-4AB0BDFCC634}">
  <ds:schemaRefs>
    <ds:schemaRef ds:uri="http://schemas.microsoft.com/office/2006/metadata/properties"/>
    <ds:schemaRef ds:uri="http://schemas.microsoft.com/office/infopath/2007/PartnerControls"/>
    <ds:schemaRef ds:uri="045ad2af-acf6-4886-817f-ae3707987e7a"/>
    <ds:schemaRef ds:uri="ef38fd0f-fa4d-44d5-b5c8-f2c7b705904d"/>
  </ds:schemaRefs>
</ds:datastoreItem>
</file>

<file path=customXml/itemProps3.xml><?xml version="1.0" encoding="utf-8"?>
<ds:datastoreItem xmlns:ds="http://schemas.openxmlformats.org/officeDocument/2006/customXml" ds:itemID="{1505FDC8-C96B-4950-AC08-55EA73BB61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Committee Structure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Structure</dc:title>
  <dc:creator>Euan Murray</dc:creator>
  <cp:lastModifiedBy>Euan Murray</cp:lastModifiedBy>
  <cp:revision>16</cp:revision>
  <cp:lastPrinted>2017-09-20T09:19:01Z</cp:lastPrinted>
  <dcterms:created xsi:type="dcterms:W3CDTF">2017-09-20T08:12:09Z</dcterms:created>
  <dcterms:modified xsi:type="dcterms:W3CDTF">2023-03-31T11:44:00Z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0x010100D2D122741EAD5D4284ABEDB38DF12941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MediaServiceImageTags">
    <vt:lpwstr/>
  </property>
</Properties>
</file>