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3" r:id="rId6"/>
    <p:sldId id="272" r:id="rId7"/>
    <p:sldId id="264" r:id="rId8"/>
    <p:sldId id="266" r:id="rId9"/>
    <p:sldId id="267" r:id="rId10"/>
    <p:sldId id="265" r:id="rId11"/>
    <p:sldId id="269" r:id="rId12"/>
    <p:sldId id="257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91157-DD88-4E72-A9E1-57FD35A31433}" v="14" dt="2025-05-16T10:59:13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McLean" userId="2c861319-51a2-4e85-8ba5-3c8af28ead51" providerId="ADAL" clId="{16391157-DD88-4E72-A9E1-57FD35A31433}"/>
    <pc:docChg chg="undo custSel addSld delSld modSld sldOrd">
      <pc:chgData name="Jack McLean" userId="2c861319-51a2-4e85-8ba5-3c8af28ead51" providerId="ADAL" clId="{16391157-DD88-4E72-A9E1-57FD35A31433}" dt="2025-05-16T11:39:21.619" v="2348" actId="1076"/>
      <pc:docMkLst>
        <pc:docMk/>
      </pc:docMkLst>
      <pc:sldChg chg="addSp delSp modSp mod">
        <pc:chgData name="Jack McLean" userId="2c861319-51a2-4e85-8ba5-3c8af28ead51" providerId="ADAL" clId="{16391157-DD88-4E72-A9E1-57FD35A31433}" dt="2025-05-16T11:36:02.890" v="2313" actId="115"/>
        <pc:sldMkLst>
          <pc:docMk/>
          <pc:sldMk cId="1232200688" sldId="256"/>
        </pc:sldMkLst>
        <pc:spChg chg="mod">
          <ac:chgData name="Jack McLean" userId="2c861319-51a2-4e85-8ba5-3c8af28ead51" providerId="ADAL" clId="{16391157-DD88-4E72-A9E1-57FD35A31433}" dt="2025-05-16T11:36:02.890" v="2313" actId="115"/>
          <ac:spMkLst>
            <pc:docMk/>
            <pc:sldMk cId="1232200688" sldId="256"/>
            <ac:spMk id="4" creationId="{4938141B-1AB1-9AC1-DE5A-2F3292CACBC2}"/>
          </ac:spMkLst>
        </pc:spChg>
        <pc:picChg chg="del">
          <ac:chgData name="Jack McLean" userId="2c861319-51a2-4e85-8ba5-3c8af28ead51" providerId="ADAL" clId="{16391157-DD88-4E72-A9E1-57FD35A31433}" dt="2025-05-16T10:56:24.707" v="2237" actId="478"/>
          <ac:picMkLst>
            <pc:docMk/>
            <pc:sldMk cId="1232200688" sldId="256"/>
            <ac:picMk id="11" creationId="{7F884F50-1676-65B3-AEE3-03CD528BB7BF}"/>
          </ac:picMkLst>
        </pc:picChg>
        <pc:picChg chg="mod">
          <ac:chgData name="Jack McLean" userId="2c861319-51a2-4e85-8ba5-3c8af28ead51" providerId="ADAL" clId="{16391157-DD88-4E72-A9E1-57FD35A31433}" dt="2025-05-16T10:56:43.606" v="2241" actId="1076"/>
          <ac:picMkLst>
            <pc:docMk/>
            <pc:sldMk cId="1232200688" sldId="256"/>
            <ac:picMk id="14" creationId="{1EDDF513-D2CA-3580-1069-023C07AE3E61}"/>
          </ac:picMkLst>
        </pc:picChg>
        <pc:picChg chg="mod">
          <ac:chgData name="Jack McLean" userId="2c861319-51a2-4e85-8ba5-3c8af28ead51" providerId="ADAL" clId="{16391157-DD88-4E72-A9E1-57FD35A31433}" dt="2025-05-16T10:57:01.790" v="2244" actId="1076"/>
          <ac:picMkLst>
            <pc:docMk/>
            <pc:sldMk cId="1232200688" sldId="256"/>
            <ac:picMk id="15" creationId="{BA45AF0F-A350-AA15-F3E5-2DCBBD764A69}"/>
          </ac:picMkLst>
        </pc:picChg>
        <pc:picChg chg="mod">
          <ac:chgData name="Jack McLean" userId="2c861319-51a2-4e85-8ba5-3c8af28ead51" providerId="ADAL" clId="{16391157-DD88-4E72-A9E1-57FD35A31433}" dt="2025-05-16T10:56:51.231" v="2243" actId="1076"/>
          <ac:picMkLst>
            <pc:docMk/>
            <pc:sldMk cId="1232200688" sldId="256"/>
            <ac:picMk id="16" creationId="{64C38829-6169-48B5-B88B-5A85976FF3B9}"/>
          </ac:picMkLst>
        </pc:picChg>
      </pc:sldChg>
      <pc:sldChg chg="addSp delSp modSp mod ord">
        <pc:chgData name="Jack McLean" userId="2c861319-51a2-4e85-8ba5-3c8af28ead51" providerId="ADAL" clId="{16391157-DD88-4E72-A9E1-57FD35A31433}" dt="2025-05-16T11:38:28.316" v="2335" actId="1076"/>
        <pc:sldMkLst>
          <pc:docMk/>
          <pc:sldMk cId="218802118" sldId="257"/>
        </pc:sldMkLst>
        <pc:spChg chg="mod">
          <ac:chgData name="Jack McLean" userId="2c861319-51a2-4e85-8ba5-3c8af28ead51" providerId="ADAL" clId="{16391157-DD88-4E72-A9E1-57FD35A31433}" dt="2025-05-16T11:38:12.788" v="2332" actId="20577"/>
          <ac:spMkLst>
            <pc:docMk/>
            <pc:sldMk cId="218802118" sldId="257"/>
            <ac:spMk id="3" creationId="{E96DA800-F5F6-DAA1-B178-ECA9FC5CC314}"/>
          </ac:spMkLst>
        </pc:spChg>
        <pc:picChg chg="mod">
          <ac:chgData name="Jack McLean" userId="2c861319-51a2-4e85-8ba5-3c8af28ead51" providerId="ADAL" clId="{16391157-DD88-4E72-A9E1-57FD35A31433}" dt="2025-05-16T11:38:28.316" v="2335" actId="1076"/>
          <ac:picMkLst>
            <pc:docMk/>
            <pc:sldMk cId="218802118" sldId="257"/>
            <ac:picMk id="2" creationId="{6542B49F-0257-5CF8-AFC7-3DA4B5A80B9E}"/>
          </ac:picMkLst>
        </pc:picChg>
        <pc:picChg chg="mod">
          <ac:chgData name="Jack McLean" userId="2c861319-51a2-4e85-8ba5-3c8af28ead51" providerId="ADAL" clId="{16391157-DD88-4E72-A9E1-57FD35A31433}" dt="2025-05-16T11:38:26.614" v="2334" actId="1076"/>
          <ac:picMkLst>
            <pc:docMk/>
            <pc:sldMk cId="218802118" sldId="257"/>
            <ac:picMk id="5" creationId="{4770B09F-C351-DBC6-777E-52AEF3FA6F48}"/>
          </ac:picMkLst>
        </pc:picChg>
      </pc:sldChg>
      <pc:sldChg chg="del">
        <pc:chgData name="Jack McLean" userId="2c861319-51a2-4e85-8ba5-3c8af28ead51" providerId="ADAL" clId="{16391157-DD88-4E72-A9E1-57FD35A31433}" dt="2025-02-07T15:42:50.256" v="40" actId="47"/>
        <pc:sldMkLst>
          <pc:docMk/>
          <pc:sldMk cId="2152104372" sldId="258"/>
        </pc:sldMkLst>
      </pc:sldChg>
      <pc:sldChg chg="del">
        <pc:chgData name="Jack McLean" userId="2c861319-51a2-4e85-8ba5-3c8af28ead51" providerId="ADAL" clId="{16391157-DD88-4E72-A9E1-57FD35A31433}" dt="2025-02-07T15:42:53.220" v="41" actId="47"/>
        <pc:sldMkLst>
          <pc:docMk/>
          <pc:sldMk cId="1437464899" sldId="260"/>
        </pc:sldMkLst>
      </pc:sldChg>
      <pc:sldChg chg="del">
        <pc:chgData name="Jack McLean" userId="2c861319-51a2-4e85-8ba5-3c8af28ead51" providerId="ADAL" clId="{16391157-DD88-4E72-A9E1-57FD35A31433}" dt="2025-02-07T15:42:54.390" v="42" actId="47"/>
        <pc:sldMkLst>
          <pc:docMk/>
          <pc:sldMk cId="2247579066" sldId="261"/>
        </pc:sldMkLst>
      </pc:sldChg>
      <pc:sldChg chg="del">
        <pc:chgData name="Jack McLean" userId="2c861319-51a2-4e85-8ba5-3c8af28ead51" providerId="ADAL" clId="{16391157-DD88-4E72-A9E1-57FD35A31433}" dt="2025-02-07T15:42:55.522" v="43" actId="47"/>
        <pc:sldMkLst>
          <pc:docMk/>
          <pc:sldMk cId="2077717140" sldId="262"/>
        </pc:sldMkLst>
      </pc:sldChg>
      <pc:sldChg chg="addSp delSp modSp mod">
        <pc:chgData name="Jack McLean" userId="2c861319-51a2-4e85-8ba5-3c8af28ead51" providerId="ADAL" clId="{16391157-DD88-4E72-A9E1-57FD35A31433}" dt="2025-05-16T11:36:13.739" v="2314" actId="2711"/>
        <pc:sldMkLst>
          <pc:docMk/>
          <pc:sldMk cId="2053882891" sldId="263"/>
        </pc:sldMkLst>
        <pc:spChg chg="mod">
          <ac:chgData name="Jack McLean" userId="2c861319-51a2-4e85-8ba5-3c8af28ead51" providerId="ADAL" clId="{16391157-DD88-4E72-A9E1-57FD35A31433}" dt="2025-05-16T11:36:13.739" v="2314" actId="2711"/>
          <ac:spMkLst>
            <pc:docMk/>
            <pc:sldMk cId="2053882891" sldId="263"/>
            <ac:spMk id="2" creationId="{6EB27C46-4686-11E8-5D46-7BB8AD95A4AF}"/>
          </ac:spMkLst>
        </pc:spChg>
      </pc:sldChg>
      <pc:sldChg chg="addSp modSp mod">
        <pc:chgData name="Jack McLean" userId="2c861319-51a2-4e85-8ba5-3c8af28ead51" providerId="ADAL" clId="{16391157-DD88-4E72-A9E1-57FD35A31433}" dt="2025-05-16T11:36:54.430" v="2320" actId="1076"/>
        <pc:sldMkLst>
          <pc:docMk/>
          <pc:sldMk cId="2143827716" sldId="264"/>
        </pc:sldMkLst>
        <pc:spChg chg="mod">
          <ac:chgData name="Jack McLean" userId="2c861319-51a2-4e85-8ba5-3c8af28ead51" providerId="ADAL" clId="{16391157-DD88-4E72-A9E1-57FD35A31433}" dt="2025-05-16T11:36:37.045" v="2315" actId="2711"/>
          <ac:spMkLst>
            <pc:docMk/>
            <pc:sldMk cId="2143827716" sldId="264"/>
            <ac:spMk id="2" creationId="{3601C85D-0F69-A2A6-FBD1-DCFF12E29BAF}"/>
          </ac:spMkLst>
        </pc:spChg>
        <pc:picChg chg="mod">
          <ac:chgData name="Jack McLean" userId="2c861319-51a2-4e85-8ba5-3c8af28ead51" providerId="ADAL" clId="{16391157-DD88-4E72-A9E1-57FD35A31433}" dt="2025-05-16T11:36:54.430" v="2320" actId="1076"/>
          <ac:picMkLst>
            <pc:docMk/>
            <pc:sldMk cId="2143827716" sldId="264"/>
            <ac:picMk id="4" creationId="{248BC896-FA9B-0173-C693-05FEDCD834CD}"/>
          </ac:picMkLst>
        </pc:picChg>
        <pc:picChg chg="mod">
          <ac:chgData name="Jack McLean" userId="2c861319-51a2-4e85-8ba5-3c8af28ead51" providerId="ADAL" clId="{16391157-DD88-4E72-A9E1-57FD35A31433}" dt="2025-05-16T11:36:48.692" v="2318" actId="1076"/>
          <ac:picMkLst>
            <pc:docMk/>
            <pc:sldMk cId="2143827716" sldId="264"/>
            <ac:picMk id="7" creationId="{AD221494-035A-9A38-923A-A0F85ADFEC1E}"/>
          </ac:picMkLst>
        </pc:picChg>
      </pc:sldChg>
      <pc:sldChg chg="addSp delSp modSp mod">
        <pc:chgData name="Jack McLean" userId="2c861319-51a2-4e85-8ba5-3c8af28ead51" providerId="ADAL" clId="{16391157-DD88-4E72-A9E1-57FD35A31433}" dt="2025-05-16T11:00:11.861" v="2264" actId="1076"/>
        <pc:sldMkLst>
          <pc:docMk/>
          <pc:sldMk cId="4103849234" sldId="265"/>
        </pc:sldMkLst>
        <pc:spChg chg="add del">
          <ac:chgData name="Jack McLean" userId="2c861319-51a2-4e85-8ba5-3c8af28ead51" providerId="ADAL" clId="{16391157-DD88-4E72-A9E1-57FD35A31433}" dt="2025-05-16T10:58:46.102" v="2250" actId="26606"/>
          <ac:spMkLst>
            <pc:docMk/>
            <pc:sldMk cId="4103849234" sldId="265"/>
            <ac:spMk id="22" creationId="{E80A75BA-5A49-508A-D4C7-490B12F20D67}"/>
          </ac:spMkLst>
        </pc:spChg>
        <pc:spChg chg="add del">
          <ac:chgData name="Jack McLean" userId="2c861319-51a2-4e85-8ba5-3c8af28ead51" providerId="ADAL" clId="{16391157-DD88-4E72-A9E1-57FD35A31433}" dt="2025-05-16T10:58:46.102" v="2250" actId="26606"/>
          <ac:spMkLst>
            <pc:docMk/>
            <pc:sldMk cId="4103849234" sldId="265"/>
            <ac:spMk id="24" creationId="{E16EEB5B-9ABD-9823-263C-939ABD89F2B4}"/>
          </ac:spMkLst>
        </pc:spChg>
        <pc:spChg chg="add del">
          <ac:chgData name="Jack McLean" userId="2c861319-51a2-4e85-8ba5-3c8af28ead51" providerId="ADAL" clId="{16391157-DD88-4E72-A9E1-57FD35A31433}" dt="2025-05-16T10:58:46.102" v="2250" actId="26606"/>
          <ac:spMkLst>
            <pc:docMk/>
            <pc:sldMk cId="4103849234" sldId="265"/>
            <ac:spMk id="35" creationId="{42A4FC2C-047E-45A5-965D-8E1E3BF09BC6}"/>
          </ac:spMkLst>
        </pc:spChg>
        <pc:grpChg chg="add del">
          <ac:chgData name="Jack McLean" userId="2c861319-51a2-4e85-8ba5-3c8af28ead51" providerId="ADAL" clId="{16391157-DD88-4E72-A9E1-57FD35A31433}" dt="2025-05-16T10:58:46.102" v="2250" actId="26606"/>
          <ac:grpSpMkLst>
            <pc:docMk/>
            <pc:sldMk cId="4103849234" sldId="265"/>
            <ac:grpSpMk id="26" creationId="{DED3501D-2E9A-B45E-AA0E-42BEDBBFC22B}"/>
          </ac:grpSpMkLst>
        </pc:grpChg>
        <pc:picChg chg="add mod">
          <ac:chgData name="Jack McLean" userId="2c861319-51a2-4e85-8ba5-3c8af28ead51" providerId="ADAL" clId="{16391157-DD88-4E72-A9E1-57FD35A31433}" dt="2025-05-16T10:58:59.065" v="2253" actId="14100"/>
          <ac:picMkLst>
            <pc:docMk/>
            <pc:sldMk cId="4103849234" sldId="265"/>
            <ac:picMk id="3" creationId="{1FB9D424-42FE-F067-4421-86E294A00489}"/>
          </ac:picMkLst>
        </pc:picChg>
        <pc:picChg chg="add mod">
          <ac:chgData name="Jack McLean" userId="2c861319-51a2-4e85-8ba5-3c8af28ead51" providerId="ADAL" clId="{16391157-DD88-4E72-A9E1-57FD35A31433}" dt="2025-05-16T11:00:11.861" v="2264" actId="1076"/>
          <ac:picMkLst>
            <pc:docMk/>
            <pc:sldMk cId="4103849234" sldId="265"/>
            <ac:picMk id="4" creationId="{DEDC7E78-1DDA-61F4-5D00-4674BC567743}"/>
          </ac:picMkLst>
        </pc:picChg>
        <pc:picChg chg="add mod">
          <ac:chgData name="Jack McLean" userId="2c861319-51a2-4e85-8ba5-3c8af28ead51" providerId="ADAL" clId="{16391157-DD88-4E72-A9E1-57FD35A31433}" dt="2025-05-16T11:00:07.847" v="2263" actId="1076"/>
          <ac:picMkLst>
            <pc:docMk/>
            <pc:sldMk cId="4103849234" sldId="265"/>
            <ac:picMk id="5" creationId="{0FBA7C7A-8F2A-0263-410C-6C4A17CC40A4}"/>
          </ac:picMkLst>
        </pc:picChg>
        <pc:picChg chg="del">
          <ac:chgData name="Jack McLean" userId="2c861319-51a2-4e85-8ba5-3c8af28ead51" providerId="ADAL" clId="{16391157-DD88-4E72-A9E1-57FD35A31433}" dt="2025-05-16T10:57:28.932" v="2246" actId="478"/>
          <ac:picMkLst>
            <pc:docMk/>
            <pc:sldMk cId="4103849234" sldId="265"/>
            <ac:picMk id="9" creationId="{A117BDA3-FAE0-892E-C446-0C374A41192F}"/>
          </ac:picMkLst>
        </pc:picChg>
      </pc:sldChg>
      <pc:sldChg chg="addSp delSp modSp add mod">
        <pc:chgData name="Jack McLean" userId="2c861319-51a2-4e85-8ba5-3c8af28ead51" providerId="ADAL" clId="{16391157-DD88-4E72-A9E1-57FD35A31433}" dt="2025-05-16T11:37:23.850" v="2324" actId="1076"/>
        <pc:sldMkLst>
          <pc:docMk/>
          <pc:sldMk cId="276714070" sldId="266"/>
        </pc:sldMkLst>
        <pc:picChg chg="mod">
          <ac:chgData name="Jack McLean" userId="2c861319-51a2-4e85-8ba5-3c8af28ead51" providerId="ADAL" clId="{16391157-DD88-4E72-A9E1-57FD35A31433}" dt="2025-05-16T11:37:23.850" v="2324" actId="1076"/>
          <ac:picMkLst>
            <pc:docMk/>
            <pc:sldMk cId="276714070" sldId="266"/>
            <ac:picMk id="4" creationId="{BC82A3AB-22CA-9B9D-5C60-720C12345532}"/>
          </ac:picMkLst>
        </pc:picChg>
        <pc:picChg chg="mod">
          <ac:chgData name="Jack McLean" userId="2c861319-51a2-4e85-8ba5-3c8af28ead51" providerId="ADAL" clId="{16391157-DD88-4E72-A9E1-57FD35A31433}" dt="2025-05-16T11:37:12.391" v="2322" actId="14100"/>
          <ac:picMkLst>
            <pc:docMk/>
            <pc:sldMk cId="276714070" sldId="266"/>
            <ac:picMk id="7" creationId="{4871EDA2-B9A8-C9D0-6691-EA07EF145472}"/>
          </ac:picMkLst>
        </pc:picChg>
      </pc:sldChg>
      <pc:sldChg chg="modSp add mod">
        <pc:chgData name="Jack McLean" userId="2c861319-51a2-4e85-8ba5-3c8af28ead51" providerId="ADAL" clId="{16391157-DD88-4E72-A9E1-57FD35A31433}" dt="2025-05-16T11:37:54.421" v="2331" actId="1076"/>
        <pc:sldMkLst>
          <pc:docMk/>
          <pc:sldMk cId="1943838677" sldId="267"/>
        </pc:sldMkLst>
        <pc:picChg chg="mod">
          <ac:chgData name="Jack McLean" userId="2c861319-51a2-4e85-8ba5-3c8af28ead51" providerId="ADAL" clId="{16391157-DD88-4E72-A9E1-57FD35A31433}" dt="2025-05-16T11:37:54.421" v="2331" actId="1076"/>
          <ac:picMkLst>
            <pc:docMk/>
            <pc:sldMk cId="1943838677" sldId="267"/>
            <ac:picMk id="4" creationId="{70BC9AAA-543A-BD6B-2E61-9115C25E194D}"/>
          </ac:picMkLst>
        </pc:picChg>
        <pc:picChg chg="mod">
          <ac:chgData name="Jack McLean" userId="2c861319-51a2-4e85-8ba5-3c8af28ead51" providerId="ADAL" clId="{16391157-DD88-4E72-A9E1-57FD35A31433}" dt="2025-05-16T11:37:49.364" v="2328" actId="1076"/>
          <ac:picMkLst>
            <pc:docMk/>
            <pc:sldMk cId="1943838677" sldId="267"/>
            <ac:picMk id="7" creationId="{4F8AC914-4B1F-2CB5-7AEC-C8E53BBC24C9}"/>
          </ac:picMkLst>
        </pc:picChg>
      </pc:sldChg>
      <pc:sldChg chg="addSp delSp modSp add mod ord">
        <pc:chgData name="Jack McLean" userId="2c861319-51a2-4e85-8ba5-3c8af28ead51" providerId="ADAL" clId="{16391157-DD88-4E72-A9E1-57FD35A31433}" dt="2025-05-16T11:39:21.619" v="2348" actId="1076"/>
        <pc:sldMkLst>
          <pc:docMk/>
          <pc:sldMk cId="661504433" sldId="268"/>
        </pc:sldMkLst>
        <pc:spChg chg="mod">
          <ac:chgData name="Jack McLean" userId="2c861319-51a2-4e85-8ba5-3c8af28ead51" providerId="ADAL" clId="{16391157-DD88-4E72-A9E1-57FD35A31433}" dt="2025-05-16T11:39:02.482" v="2344" actId="1076"/>
          <ac:spMkLst>
            <pc:docMk/>
            <pc:sldMk cId="661504433" sldId="268"/>
            <ac:spMk id="2" creationId="{ACAAD0B8-494E-29A8-13DE-6A518B4B5C2F}"/>
          </ac:spMkLst>
        </pc:spChg>
        <pc:spChg chg="add mod">
          <ac:chgData name="Jack McLean" userId="2c861319-51a2-4e85-8ba5-3c8af28ead51" providerId="ADAL" clId="{16391157-DD88-4E72-A9E1-57FD35A31433}" dt="2025-05-16T11:39:21.619" v="2348" actId="1076"/>
          <ac:spMkLst>
            <pc:docMk/>
            <pc:sldMk cId="661504433" sldId="268"/>
            <ac:spMk id="3" creationId="{57AF3FC8-5F9C-87CE-5543-1ED4D4D0E9CB}"/>
          </ac:spMkLst>
        </pc:spChg>
        <pc:spChg chg="mod">
          <ac:chgData name="Jack McLean" userId="2c861319-51a2-4e85-8ba5-3c8af28ead51" providerId="ADAL" clId="{16391157-DD88-4E72-A9E1-57FD35A31433}" dt="2025-05-16T11:38:58.648" v="2343" actId="1076"/>
          <ac:spMkLst>
            <pc:docMk/>
            <pc:sldMk cId="661504433" sldId="268"/>
            <ac:spMk id="6" creationId="{39EDBDA0-3EE7-9296-1517-6499BA7A3420}"/>
          </ac:spMkLst>
        </pc:spChg>
        <pc:picChg chg="mod">
          <ac:chgData name="Jack McLean" userId="2c861319-51a2-4e85-8ba5-3c8af28ead51" providerId="ADAL" clId="{16391157-DD88-4E72-A9E1-57FD35A31433}" dt="2025-05-16T11:39:05.322" v="2345" actId="1076"/>
          <ac:picMkLst>
            <pc:docMk/>
            <pc:sldMk cId="661504433" sldId="268"/>
            <ac:picMk id="4" creationId="{75CC77B8-24A4-10C4-5CE3-E71327D5D33E}"/>
          </ac:picMkLst>
        </pc:picChg>
        <pc:picChg chg="mod">
          <ac:chgData name="Jack McLean" userId="2c861319-51a2-4e85-8ba5-3c8af28ead51" providerId="ADAL" clId="{16391157-DD88-4E72-A9E1-57FD35A31433}" dt="2025-05-16T11:39:10.245" v="2346" actId="1076"/>
          <ac:picMkLst>
            <pc:docMk/>
            <pc:sldMk cId="661504433" sldId="268"/>
            <ac:picMk id="7" creationId="{CAAF3CFD-BAA1-8AC1-5882-E9C291C8BE43}"/>
          </ac:picMkLst>
        </pc:picChg>
      </pc:sldChg>
      <pc:sldChg chg="addSp modSp add mod ord">
        <pc:chgData name="Jack McLean" userId="2c861319-51a2-4e85-8ba5-3c8af28ead51" providerId="ADAL" clId="{16391157-DD88-4E72-A9E1-57FD35A31433}" dt="2025-05-16T11:35:41.332" v="2312" actId="1076"/>
        <pc:sldMkLst>
          <pc:docMk/>
          <pc:sldMk cId="333047503" sldId="269"/>
        </pc:sldMkLst>
        <pc:spChg chg="mod">
          <ac:chgData name="Jack McLean" userId="2c861319-51a2-4e85-8ba5-3c8af28ead51" providerId="ADAL" clId="{16391157-DD88-4E72-A9E1-57FD35A31433}" dt="2025-05-16T11:35:41.332" v="2312" actId="1076"/>
          <ac:spMkLst>
            <pc:docMk/>
            <pc:sldMk cId="333047503" sldId="269"/>
            <ac:spMk id="2" creationId="{C8D066BC-A733-739B-1A94-BD5945B78CE6}"/>
          </ac:spMkLst>
        </pc:spChg>
        <pc:spChg chg="add mod">
          <ac:chgData name="Jack McLean" userId="2c861319-51a2-4e85-8ba5-3c8af28ead51" providerId="ADAL" clId="{16391157-DD88-4E72-A9E1-57FD35A31433}" dt="2025-05-16T11:35:03.007" v="2306" actId="207"/>
          <ac:spMkLst>
            <pc:docMk/>
            <pc:sldMk cId="333047503" sldId="269"/>
            <ac:spMk id="3" creationId="{0C318B61-94FC-43D4-71EF-39ED92AF4FEA}"/>
          </ac:spMkLst>
        </pc:spChg>
        <pc:spChg chg="mod">
          <ac:chgData name="Jack McLean" userId="2c861319-51a2-4e85-8ba5-3c8af28ead51" providerId="ADAL" clId="{16391157-DD88-4E72-A9E1-57FD35A31433}" dt="2025-05-16T11:34:10.285" v="2298" actId="122"/>
          <ac:spMkLst>
            <pc:docMk/>
            <pc:sldMk cId="333047503" sldId="269"/>
            <ac:spMk id="10" creationId="{35841E39-9ABB-587F-E9DB-C299C76BE704}"/>
          </ac:spMkLst>
        </pc:spChg>
        <pc:picChg chg="mod">
          <ac:chgData name="Jack McLean" userId="2c861319-51a2-4e85-8ba5-3c8af28ead51" providerId="ADAL" clId="{16391157-DD88-4E72-A9E1-57FD35A31433}" dt="2025-05-16T11:34:38.406" v="2302" actId="1076"/>
          <ac:picMkLst>
            <pc:docMk/>
            <pc:sldMk cId="333047503" sldId="269"/>
            <ac:picMk id="4" creationId="{103EEF8D-13B8-7EAD-015B-678CD824955F}"/>
          </ac:picMkLst>
        </pc:picChg>
        <pc:picChg chg="mod">
          <ac:chgData name="Jack McLean" userId="2c861319-51a2-4e85-8ba5-3c8af28ead51" providerId="ADAL" clId="{16391157-DD88-4E72-A9E1-57FD35A31433}" dt="2025-05-16T11:34:39.913" v="2303" actId="1076"/>
          <ac:picMkLst>
            <pc:docMk/>
            <pc:sldMk cId="333047503" sldId="269"/>
            <ac:picMk id="7" creationId="{A6ED4057-3C2C-5633-BCA1-4FFBF7E5B4B5}"/>
          </ac:picMkLst>
        </pc:picChg>
      </pc:sldChg>
      <pc:sldChg chg="addSp delSp modSp add mod">
        <pc:chgData name="Jack McLean" userId="2c861319-51a2-4e85-8ba5-3c8af28ead51" providerId="ADAL" clId="{16391157-DD88-4E72-A9E1-57FD35A31433}" dt="2025-05-16T11:38:36.887" v="2338" actId="1076"/>
        <pc:sldMkLst>
          <pc:docMk/>
          <pc:sldMk cId="1756133108" sldId="270"/>
        </pc:sldMkLst>
        <pc:spChg chg="mod">
          <ac:chgData name="Jack McLean" userId="2c861319-51a2-4e85-8ba5-3c8af28ead51" providerId="ADAL" clId="{16391157-DD88-4E72-A9E1-57FD35A31433}" dt="2025-03-24T14:38:45.810" v="2218" actId="20577"/>
          <ac:spMkLst>
            <pc:docMk/>
            <pc:sldMk cId="1756133108" sldId="270"/>
            <ac:spMk id="3" creationId="{6232E151-9F28-1F3C-2B2F-6B773E91D589}"/>
          </ac:spMkLst>
        </pc:spChg>
        <pc:picChg chg="mod">
          <ac:chgData name="Jack McLean" userId="2c861319-51a2-4e85-8ba5-3c8af28ead51" providerId="ADAL" clId="{16391157-DD88-4E72-A9E1-57FD35A31433}" dt="2025-05-16T11:38:36.887" v="2338" actId="1076"/>
          <ac:picMkLst>
            <pc:docMk/>
            <pc:sldMk cId="1756133108" sldId="270"/>
            <ac:picMk id="2" creationId="{2795FF64-8781-33B3-AB86-9D14830D8FC6}"/>
          </ac:picMkLst>
        </pc:picChg>
        <pc:picChg chg="mod">
          <ac:chgData name="Jack McLean" userId="2c861319-51a2-4e85-8ba5-3c8af28ead51" providerId="ADAL" clId="{16391157-DD88-4E72-A9E1-57FD35A31433}" dt="2025-05-16T11:38:34.899" v="2337" actId="1076"/>
          <ac:picMkLst>
            <pc:docMk/>
            <pc:sldMk cId="1756133108" sldId="270"/>
            <ac:picMk id="4" creationId="{93B7B369-5263-8BA4-88FF-FAB2FBA0D8D6}"/>
          </ac:picMkLst>
        </pc:picChg>
      </pc:sldChg>
      <pc:sldChg chg="addSp delSp modSp add mod">
        <pc:chgData name="Jack McLean" userId="2c861319-51a2-4e85-8ba5-3c8af28ead51" providerId="ADAL" clId="{16391157-DD88-4E72-A9E1-57FD35A31433}" dt="2025-05-16T11:38:46.666" v="2342" actId="1076"/>
        <pc:sldMkLst>
          <pc:docMk/>
          <pc:sldMk cId="2145151828" sldId="271"/>
        </pc:sldMkLst>
        <pc:spChg chg="mod">
          <ac:chgData name="Jack McLean" userId="2c861319-51a2-4e85-8ba5-3c8af28ead51" providerId="ADAL" clId="{16391157-DD88-4E72-A9E1-57FD35A31433}" dt="2025-03-24T14:22:00.494" v="2168" actId="313"/>
          <ac:spMkLst>
            <pc:docMk/>
            <pc:sldMk cId="2145151828" sldId="271"/>
            <ac:spMk id="3" creationId="{9809B9CD-F919-137D-21E0-4FF3E03C9A0B}"/>
          </ac:spMkLst>
        </pc:spChg>
        <pc:picChg chg="mod">
          <ac:chgData name="Jack McLean" userId="2c861319-51a2-4e85-8ba5-3c8af28ead51" providerId="ADAL" clId="{16391157-DD88-4E72-A9E1-57FD35A31433}" dt="2025-05-16T11:38:44.835" v="2341" actId="1076"/>
          <ac:picMkLst>
            <pc:docMk/>
            <pc:sldMk cId="2145151828" sldId="271"/>
            <ac:picMk id="2" creationId="{58B6FD32-6B9D-323A-5283-D1A39AB504DD}"/>
          </ac:picMkLst>
        </pc:picChg>
        <pc:picChg chg="mod">
          <ac:chgData name="Jack McLean" userId="2c861319-51a2-4e85-8ba5-3c8af28ead51" providerId="ADAL" clId="{16391157-DD88-4E72-A9E1-57FD35A31433}" dt="2025-05-16T11:38:42.616" v="2340" actId="1076"/>
          <ac:picMkLst>
            <pc:docMk/>
            <pc:sldMk cId="2145151828" sldId="271"/>
            <ac:picMk id="5" creationId="{19F1A88F-3E7C-2C35-5A86-F404AB8E601A}"/>
          </ac:picMkLst>
        </pc:picChg>
        <pc:picChg chg="mod">
          <ac:chgData name="Jack McLean" userId="2c861319-51a2-4e85-8ba5-3c8af28ead51" providerId="ADAL" clId="{16391157-DD88-4E72-A9E1-57FD35A31433}" dt="2025-05-16T11:38:46.666" v="2342" actId="1076"/>
          <ac:picMkLst>
            <pc:docMk/>
            <pc:sldMk cId="2145151828" sldId="271"/>
            <ac:picMk id="6" creationId="{F5EB5C16-9ACC-B109-BFC0-F54A83212779}"/>
          </ac:picMkLst>
        </pc:picChg>
      </pc:sldChg>
      <pc:sldChg chg="addSp delSp modSp add mod ord">
        <pc:chgData name="Jack McLean" userId="2c861319-51a2-4e85-8ba5-3c8af28ead51" providerId="ADAL" clId="{16391157-DD88-4E72-A9E1-57FD35A31433}" dt="2025-05-16T11:30:27.194" v="2284" actId="26606"/>
        <pc:sldMkLst>
          <pc:docMk/>
          <pc:sldMk cId="1126077244" sldId="272"/>
        </pc:sldMkLst>
        <pc:spChg chg="del">
          <ac:chgData name="Jack McLean" userId="2c861319-51a2-4e85-8ba5-3c8af28ead51" providerId="ADAL" clId="{16391157-DD88-4E72-A9E1-57FD35A31433}" dt="2025-05-16T11:28:31.976" v="2268" actId="478"/>
          <ac:spMkLst>
            <pc:docMk/>
            <pc:sldMk cId="1126077244" sldId="272"/>
            <ac:spMk id="2" creationId="{CB27EA23-4711-A1D5-FEBC-25342A11895D}"/>
          </ac:spMkLst>
        </pc:spChg>
        <pc:spChg chg="del">
          <ac:chgData name="Jack McLean" userId="2c861319-51a2-4e85-8ba5-3c8af28ead51" providerId="ADAL" clId="{16391157-DD88-4E72-A9E1-57FD35A31433}" dt="2025-05-16T11:28:38.153" v="2270" actId="478"/>
          <ac:spMkLst>
            <pc:docMk/>
            <pc:sldMk cId="1126077244" sldId="272"/>
            <ac:spMk id="3" creationId="{89C3963C-85F6-1279-9303-D8A9D7B17D09}"/>
          </ac:spMkLst>
        </pc:spChg>
        <pc:spChg chg="del">
          <ac:chgData name="Jack McLean" userId="2c861319-51a2-4e85-8ba5-3c8af28ead51" providerId="ADAL" clId="{16391157-DD88-4E72-A9E1-57FD35A31433}" dt="2025-05-16T11:28:35.048" v="2269" actId="478"/>
          <ac:spMkLst>
            <pc:docMk/>
            <pc:sldMk cId="1126077244" sldId="272"/>
            <ac:spMk id="6" creationId="{C42091F6-1030-679D-A79D-1EDC2181DFC5}"/>
          </ac:spMkLst>
        </pc:spChg>
        <pc:spChg chg="add mod">
          <ac:chgData name="Jack McLean" userId="2c861319-51a2-4e85-8ba5-3c8af28ead51" providerId="ADAL" clId="{16391157-DD88-4E72-A9E1-57FD35A31433}" dt="2025-05-16T11:30:27.194" v="2284" actId="26606"/>
          <ac:spMkLst>
            <pc:docMk/>
            <pc:sldMk cId="1126077244" sldId="272"/>
            <ac:spMk id="8" creationId="{376ABC03-883A-7E09-21A2-9BBF8653C80E}"/>
          </ac:spMkLst>
        </pc:spChg>
        <pc:spChg chg="add del mod">
          <ac:chgData name="Jack McLean" userId="2c861319-51a2-4e85-8ba5-3c8af28ead51" providerId="ADAL" clId="{16391157-DD88-4E72-A9E1-57FD35A31433}" dt="2025-05-16T11:28:40.462" v="2271" actId="478"/>
          <ac:spMkLst>
            <pc:docMk/>
            <pc:sldMk cId="1126077244" sldId="272"/>
            <ac:spMk id="10" creationId="{84FD410D-BC21-A189-2C44-5F9033B4E6DF}"/>
          </ac:spMkLst>
        </pc:spChg>
        <pc:spChg chg="add del">
          <ac:chgData name="Jack McLean" userId="2c861319-51a2-4e85-8ba5-3c8af28ead51" providerId="ADAL" clId="{16391157-DD88-4E72-A9E1-57FD35A31433}" dt="2025-05-16T11:30:27.194" v="2284" actId="26606"/>
          <ac:spMkLst>
            <pc:docMk/>
            <pc:sldMk cId="1126077244" sldId="272"/>
            <ac:spMk id="22" creationId="{E6B66F85-4E9F-FEE8-E057-69006CECE9A7}"/>
          </ac:spMkLst>
        </pc:spChg>
        <pc:spChg chg="add del">
          <ac:chgData name="Jack McLean" userId="2c861319-51a2-4e85-8ba5-3c8af28ead51" providerId="ADAL" clId="{16391157-DD88-4E72-A9E1-57FD35A31433}" dt="2025-05-16T11:30:27.194" v="2284" actId="26606"/>
          <ac:spMkLst>
            <pc:docMk/>
            <pc:sldMk cId="1126077244" sldId="272"/>
            <ac:spMk id="24" creationId="{1617C168-2311-F18F-BEBE-E0DEAFF3BEBE}"/>
          </ac:spMkLst>
        </pc:spChg>
        <pc:spChg chg="add del">
          <ac:chgData name="Jack McLean" userId="2c861319-51a2-4e85-8ba5-3c8af28ead51" providerId="ADAL" clId="{16391157-DD88-4E72-A9E1-57FD35A31433}" dt="2025-05-16T11:30:27.194" v="2283" actId="26606"/>
          <ac:spMkLst>
            <pc:docMk/>
            <pc:sldMk cId="1126077244" sldId="272"/>
            <ac:spMk id="35" creationId="{EDC07B27-4E3C-4BCF-ABDB-6AA72857C058}"/>
          </ac:spMkLst>
        </pc:spChg>
        <pc:spChg chg="add del">
          <ac:chgData name="Jack McLean" userId="2c861319-51a2-4e85-8ba5-3c8af28ead51" providerId="ADAL" clId="{16391157-DD88-4E72-A9E1-57FD35A31433}" dt="2025-05-16T11:30:27.194" v="2283" actId="26606"/>
          <ac:spMkLst>
            <pc:docMk/>
            <pc:sldMk cId="1126077244" sldId="272"/>
            <ac:spMk id="37" creationId="{83D11BE6-2A04-4DBB-842D-88602B5EC728}"/>
          </ac:spMkLst>
        </pc:spChg>
        <pc:spChg chg="add del">
          <ac:chgData name="Jack McLean" userId="2c861319-51a2-4e85-8ba5-3c8af28ead51" providerId="ADAL" clId="{16391157-DD88-4E72-A9E1-57FD35A31433}" dt="2025-05-16T11:30:27.194" v="2283" actId="26606"/>
          <ac:spMkLst>
            <pc:docMk/>
            <pc:sldMk cId="1126077244" sldId="272"/>
            <ac:spMk id="39" creationId="{2A05E02A-9AA9-45EC-B87B-B46F043F3F97}"/>
          </ac:spMkLst>
        </pc:spChg>
        <pc:spChg chg="add del">
          <ac:chgData name="Jack McLean" userId="2c861319-51a2-4e85-8ba5-3c8af28ead51" providerId="ADAL" clId="{16391157-DD88-4E72-A9E1-57FD35A31433}" dt="2025-05-16T11:30:27.194" v="2283" actId="26606"/>
          <ac:spMkLst>
            <pc:docMk/>
            <pc:sldMk cId="1126077244" sldId="272"/>
            <ac:spMk id="41" creationId="{0E91EDBA-E8E0-4575-8147-B700345215CE}"/>
          </ac:spMkLst>
        </pc:spChg>
        <pc:spChg chg="add del">
          <ac:chgData name="Jack McLean" userId="2c861319-51a2-4e85-8ba5-3c8af28ead51" providerId="ADAL" clId="{16391157-DD88-4E72-A9E1-57FD35A31433}" dt="2025-05-16T11:30:27.194" v="2283" actId="26606"/>
          <ac:spMkLst>
            <pc:docMk/>
            <pc:sldMk cId="1126077244" sldId="272"/>
            <ac:spMk id="43" creationId="{DFEE4473-A122-4E96-8C31-B4C5AAA274FD}"/>
          </ac:spMkLst>
        </pc:spChg>
        <pc:spChg chg="add">
          <ac:chgData name="Jack McLean" userId="2c861319-51a2-4e85-8ba5-3c8af28ead51" providerId="ADAL" clId="{16391157-DD88-4E72-A9E1-57FD35A31433}" dt="2025-05-16T11:30:27.194" v="2284" actId="26606"/>
          <ac:spMkLst>
            <pc:docMk/>
            <pc:sldMk cId="1126077244" sldId="272"/>
            <ac:spMk id="45" creationId="{ADA216DF-C268-4A25-A2DC-51E15F55003F}"/>
          </ac:spMkLst>
        </pc:spChg>
        <pc:spChg chg="add">
          <ac:chgData name="Jack McLean" userId="2c861319-51a2-4e85-8ba5-3c8af28ead51" providerId="ADAL" clId="{16391157-DD88-4E72-A9E1-57FD35A31433}" dt="2025-05-16T11:30:27.194" v="2284" actId="26606"/>
          <ac:spMkLst>
            <pc:docMk/>
            <pc:sldMk cId="1126077244" sldId="272"/>
            <ac:spMk id="46" creationId="{DE127D07-37F2-4FE3-9F47-F0CD6740D5D8}"/>
          </ac:spMkLst>
        </pc:spChg>
        <pc:grpChg chg="del">
          <ac:chgData name="Jack McLean" userId="2c861319-51a2-4e85-8ba5-3c8af28ead51" providerId="ADAL" clId="{16391157-DD88-4E72-A9E1-57FD35A31433}" dt="2025-05-16T11:30:27.194" v="2284" actId="26606"/>
          <ac:grpSpMkLst>
            <pc:docMk/>
            <pc:sldMk cId="1126077244" sldId="272"/>
            <ac:grpSpMk id="26" creationId="{32BFBF06-A9A8-63D7-7B93-EC15E30F0454}"/>
          </ac:grpSpMkLst>
        </pc:grpChg>
        <pc:picChg chg="del">
          <ac:chgData name="Jack McLean" userId="2c861319-51a2-4e85-8ba5-3c8af28ead51" providerId="ADAL" clId="{16391157-DD88-4E72-A9E1-57FD35A31433}" dt="2025-05-16T11:28:43.741" v="2273" actId="478"/>
          <ac:picMkLst>
            <pc:docMk/>
            <pc:sldMk cId="1126077244" sldId="272"/>
            <ac:picMk id="4" creationId="{BB5705D5-72C8-258E-ED44-FDF0A9DD36C7}"/>
          </ac:picMkLst>
        </pc:picChg>
        <pc:picChg chg="del">
          <ac:chgData name="Jack McLean" userId="2c861319-51a2-4e85-8ba5-3c8af28ead51" providerId="ADAL" clId="{16391157-DD88-4E72-A9E1-57FD35A31433}" dt="2025-05-16T11:28:42.277" v="2272" actId="478"/>
          <ac:picMkLst>
            <pc:docMk/>
            <pc:sldMk cId="1126077244" sldId="272"/>
            <ac:picMk id="7" creationId="{FCD738D5-2C87-38AF-7D2A-49559066A48E}"/>
          </ac:picMkLst>
        </pc:picChg>
        <pc:picChg chg="add mod">
          <ac:chgData name="Jack McLean" userId="2c861319-51a2-4e85-8ba5-3c8af28ead51" providerId="ADAL" clId="{16391157-DD88-4E72-A9E1-57FD35A31433}" dt="2025-05-16T11:30:27.194" v="2284" actId="26606"/>
          <ac:picMkLst>
            <pc:docMk/>
            <pc:sldMk cId="1126077244" sldId="272"/>
            <ac:picMk id="12" creationId="{B227FD9D-0218-1E24-A595-FA4EC80D2747}"/>
          </ac:picMkLst>
        </pc:picChg>
        <pc:picChg chg="add mod">
          <ac:chgData name="Jack McLean" userId="2c861319-51a2-4e85-8ba5-3c8af28ead51" providerId="ADAL" clId="{16391157-DD88-4E72-A9E1-57FD35A31433}" dt="2025-05-16T11:30:27.194" v="2284" actId="26606"/>
          <ac:picMkLst>
            <pc:docMk/>
            <pc:sldMk cId="1126077244" sldId="272"/>
            <ac:picMk id="14" creationId="{905E6032-5CEC-007F-8179-84E75FF56D3D}"/>
          </ac:picMkLst>
        </pc:picChg>
        <pc:picChg chg="add mod ord">
          <ac:chgData name="Jack McLean" userId="2c861319-51a2-4e85-8ba5-3c8af28ead51" providerId="ADAL" clId="{16391157-DD88-4E72-A9E1-57FD35A31433}" dt="2025-05-16T11:30:27.194" v="2284" actId="26606"/>
          <ac:picMkLst>
            <pc:docMk/>
            <pc:sldMk cId="1126077244" sldId="272"/>
            <ac:picMk id="16" creationId="{D6C9984F-0769-DCAB-A222-07AEAD5BEFF2}"/>
          </ac:picMkLst>
        </pc:picChg>
      </pc:sldChg>
      <pc:sldChg chg="addSp delSp modSp add del mod">
        <pc:chgData name="Jack McLean" userId="2c861319-51a2-4e85-8ba5-3c8af28ead51" providerId="ADAL" clId="{16391157-DD88-4E72-A9E1-57FD35A31433}" dt="2025-05-16T10:57:20.231" v="2245" actId="47"/>
        <pc:sldMkLst>
          <pc:docMk/>
          <pc:sldMk cId="1891533154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911D0-B3D7-4036-AEDF-56951F34C6B1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41A85-1BEB-46CD-80D8-B8D2ACF0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7560-DE1F-B0A8-2859-E28D3D4A8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FEC5B-1E75-0993-430C-A79D977C9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6C015-A925-7FDE-D5D0-67248F2E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C6243-4678-A0A5-427D-C2A60D5C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43D54-6689-B81C-6818-88B2DDE4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6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32F6-DF69-C8F2-A500-0D01EEF3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EA64C-924F-6FE3-72FF-7A3F07916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9C817-F99B-E587-877C-E4246ED5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F52D9-E906-679B-4155-9C044A78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52A5-70D8-9BA1-1C70-303C865C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9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74481-D15C-AAD3-C66D-9DCB4B528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0AF7B-1688-4580-E413-72CA03463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F7BF-8D40-C9AE-832B-3604D93B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095F5-A52C-57B2-0712-E4DB755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FA96-97A5-A579-3C80-4916CD93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4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29E4-249C-E396-1BFF-D3177BAE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7CEC8-CD63-6674-C630-ED664F73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8EFF4-BAE6-6C8D-69AF-2C392D84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CC7FD-5354-0635-C57E-8EA1FFAB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15E0-E918-672F-FB87-8EDBF475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5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7725-E40D-69B7-36F8-68826DB8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F1D2E-21D2-46E9-44A6-D07CAC633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896E2-3164-7625-656F-E5635C23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F0A9-F74B-851F-3277-4A951AEC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15D21-77AB-E044-6602-CE61E9A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5B82-6DA2-4E2B-87B8-8C6DB7F9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C81F-6FFC-8830-7221-2A93CB2E1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A3FE6-06EF-2023-9527-36FA9D67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7B157-92CA-DB88-B529-E31CE17A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5DA7-8C5D-2563-C735-E2C93EEE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253D4-477D-2EFC-6AB2-04BA4E96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909D-B531-FC5C-147E-D5AC09BA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5798E-508A-8B01-426A-08020F43A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C03A7-4F01-7ECE-0F44-5722ADEE7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345A5-2EDB-FFF0-F206-8FCB40E0F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CE64F-99CD-3D90-C845-C3F2E1570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9E09C-9516-6E60-C5F4-4DDC129E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86B37-0972-73B4-E4E6-7A2629A1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FC736-C962-E672-1617-4E3A3324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3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3643-E89E-AEA8-BA79-21623DFB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DFE9A-CE1C-8BE9-ADFC-5645DC37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4FF48-1CEC-673A-0241-DD77B60F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55A65-883F-E247-2C9B-2F5CEC53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42965-77D8-4948-F19F-71D828A1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30B77-B182-8901-9ECD-B020BE94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CE516-240D-9148-832D-F1A889AA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5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6A2D-7AF5-4FA7-0854-0FEA486E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B4AA-FC4E-D332-87E0-61E48DB95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5E127-F0E8-7D8C-1A67-FA122A0C7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2BDE1-3941-047B-2EF9-44F9AD75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34CF4-A35F-E256-8641-B2F77C52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DCDBC-1A92-56EC-919D-EDFB3833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4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2580-9C83-3A66-6D9C-B00E2FBD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C95DE-94CC-52DB-C9E9-EC6C2208F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EDF8B-8175-7690-EB4D-5FC3F5A2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12B0E-B8E0-8C7D-FA18-FB0D2E62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50D87-0FD9-482B-A65B-5A00C67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5DA8F-686B-C997-C5B7-1C3F4AB4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E3F4A-5758-0DC1-F157-265EFF17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1FE1F-490B-1057-F592-55FF5D180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7B9F-377F-8728-38BB-784C7A275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CDCD8-A9FC-4470-8099-E901D9E90912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1402E-3A67-7A1C-D406-D8F6DA2A4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F85FA-EF3D-DEA8-E8A8-DA70B4501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3E01D5-1CA2-4132-8076-380CF5211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dmintonscotland.org.uk/shuttlemark-club-accreditatio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938141B-1AB1-9AC1-DE5A-2F3292CACBC2}"/>
              </a:ext>
            </a:extLst>
          </p:cNvPr>
          <p:cNvSpPr txBox="1">
            <a:spLocks/>
          </p:cNvSpPr>
          <p:nvPr/>
        </p:nvSpPr>
        <p:spPr>
          <a:xfrm>
            <a:off x="8361184" y="2032932"/>
            <a:ext cx="3336545" cy="102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SHUTTLEMARK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2" name="Picture 11" descr="A logo with a flower and leaves&#10;&#10;Description automatically generated">
            <a:extLst>
              <a:ext uri="{FF2B5EF4-FFF2-40B4-BE49-F238E27FC236}">
                <a16:creationId xmlns:a16="http://schemas.microsoft.com/office/drawing/2014/main" id="{2FD77560-5E00-BC16-245F-482A303C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094" y="2424609"/>
            <a:ext cx="2018835" cy="2018835"/>
          </a:xfrm>
          <a:prstGeom prst="rect">
            <a:avLst/>
          </a:prstGeom>
        </p:spPr>
      </p:pic>
      <p:pic>
        <p:nvPicPr>
          <p:cNvPr id="13" name="Picture 12" descr="A logo with a shuttlecock in the center&#10;&#10;Description automatically generated">
            <a:extLst>
              <a:ext uri="{FF2B5EF4-FFF2-40B4-BE49-F238E27FC236}">
                <a16:creationId xmlns:a16="http://schemas.microsoft.com/office/drawing/2014/main" id="{1C3E80FC-65A3-B310-C7D2-5899EB8D92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12" t="11351" r="13069" b="5632"/>
          <a:stretch/>
        </p:blipFill>
        <p:spPr>
          <a:xfrm>
            <a:off x="5485532" y="375320"/>
            <a:ext cx="1469961" cy="1657612"/>
          </a:xfrm>
          <a:prstGeom prst="rect">
            <a:avLst/>
          </a:prstGeom>
        </p:spPr>
      </p:pic>
      <p:pic>
        <p:nvPicPr>
          <p:cNvPr id="15" name="Picture 14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BA45AF0F-A350-AA15-F3E5-2DCBBD764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1" y="4852589"/>
            <a:ext cx="1708444" cy="1708444"/>
          </a:xfrm>
          <a:prstGeom prst="rect">
            <a:avLst/>
          </a:prstGeom>
        </p:spPr>
      </p:pic>
      <p:pic>
        <p:nvPicPr>
          <p:cNvPr id="14" name="Picture 13" descr="A logo with a shuttlecock&#10;&#10;Description automatically generated">
            <a:extLst>
              <a:ext uri="{FF2B5EF4-FFF2-40B4-BE49-F238E27FC236}">
                <a16:creationId xmlns:a16="http://schemas.microsoft.com/office/drawing/2014/main" id="{1EDDF513-D2CA-3580-1069-023C07AE3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499" y="4982800"/>
            <a:ext cx="1448024" cy="1448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C38829-6169-48B5-B88B-5A85976FF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872" y="4748607"/>
            <a:ext cx="1959473" cy="191640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25EB55B-7F39-C2B5-9DD5-F8547712D30E}"/>
              </a:ext>
            </a:extLst>
          </p:cNvPr>
          <p:cNvSpPr txBox="1"/>
          <p:nvPr/>
        </p:nvSpPr>
        <p:spPr>
          <a:xfrm>
            <a:off x="7983005" y="3130625"/>
            <a:ext cx="378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Helvetica" pitchFamily="2" charset="0"/>
              </a:rPr>
              <a:t>CLUB ACCREDITATION SCHEME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0C1C7C-8BDB-96C7-E9AD-05F7B8AA7420}"/>
              </a:ext>
            </a:extLst>
          </p:cNvPr>
          <p:cNvSpPr txBox="1"/>
          <p:nvPr/>
        </p:nvSpPr>
        <p:spPr>
          <a:xfrm>
            <a:off x="8714323" y="3711504"/>
            <a:ext cx="2623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ln/>
                <a:solidFill>
                  <a:srgbClr val="0070C0"/>
                </a:solidFill>
                <a:latin typeface="Helvetica" pitchFamily="2" charset="0"/>
                <a:cs typeface="Al Nile" pitchFamily="2" charset="-78"/>
              </a:rPr>
              <a:t>Recognising</a:t>
            </a:r>
          </a:p>
          <a:p>
            <a:pPr algn="ctr"/>
            <a:r>
              <a:rPr lang="en-GB" sz="1800" b="1" dirty="0">
                <a:ln/>
                <a:solidFill>
                  <a:srgbClr val="0070C0"/>
                </a:solidFill>
                <a:latin typeface="Helvetica" pitchFamily="2" charset="0"/>
                <a:cs typeface="Al Nile" pitchFamily="2" charset="-78"/>
              </a:rPr>
              <a:t> Supporting</a:t>
            </a:r>
          </a:p>
          <a:p>
            <a:pPr algn="ctr"/>
            <a:r>
              <a:rPr lang="en-GB" b="1" dirty="0">
                <a:ln/>
                <a:solidFill>
                  <a:srgbClr val="0070C0"/>
                </a:solidFill>
                <a:latin typeface="Helvetica" pitchFamily="2" charset="0"/>
                <a:cs typeface="Al Nile" pitchFamily="2" charset="-78"/>
              </a:rPr>
              <a:t>Developing</a:t>
            </a:r>
            <a:r>
              <a:rPr lang="en-GB" sz="1800" b="1" dirty="0">
                <a:ln/>
                <a:solidFill>
                  <a:srgbClr val="0070C0"/>
                </a:solidFill>
                <a:latin typeface="Helvetica" pitchFamily="2" charset="0"/>
                <a:cs typeface="Al Nile" pitchFamily="2" charset="-78"/>
              </a:rPr>
              <a:t> </a:t>
            </a:r>
          </a:p>
          <a:p>
            <a:pPr algn="ctr"/>
            <a:r>
              <a:rPr lang="en-GB" sz="1800" b="1" dirty="0">
                <a:ln/>
                <a:solidFill>
                  <a:srgbClr val="0070C0"/>
                </a:solidFill>
                <a:latin typeface="Helvetica" pitchFamily="2" charset="0"/>
                <a:cs typeface="Al Nile" pitchFamily="2" charset="-78"/>
              </a:rPr>
              <a:t>Rewarding Clubs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FEEF6-FDF4-EFB1-2659-702953788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721" y="176463"/>
            <a:ext cx="3991249" cy="42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0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A3781-B7FC-4E59-4E9D-19F23FC7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8202D8-9F75-825A-BBA5-3EF238ABF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73B2C94-8D57-4B83-7936-2649D3D0E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2E151-9F28-1F3C-2B2F-6B773E91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Club Welcome Pack</a:t>
            </a:r>
          </a:p>
          <a:p>
            <a:r>
              <a:rPr lang="en-GB" dirty="0">
                <a:solidFill>
                  <a:srgbClr val="0070C0"/>
                </a:solidFill>
              </a:rPr>
              <a:t>Code of Conducts</a:t>
            </a:r>
          </a:p>
          <a:p>
            <a:r>
              <a:rPr lang="en-GB" dirty="0">
                <a:solidFill>
                  <a:srgbClr val="0070C0"/>
                </a:solidFill>
              </a:rPr>
              <a:t>Effective Partnerships</a:t>
            </a:r>
          </a:p>
          <a:p>
            <a:r>
              <a:rPr lang="en-GB" dirty="0">
                <a:solidFill>
                  <a:srgbClr val="0070C0"/>
                </a:solidFill>
              </a:rPr>
              <a:t>Club Communication and Social Media </a:t>
            </a:r>
          </a:p>
          <a:p>
            <a:r>
              <a:rPr lang="en-GB" dirty="0">
                <a:solidFill>
                  <a:srgbClr val="0070C0"/>
                </a:solidFill>
              </a:rPr>
              <a:t>Club Officials – Active Line Judge / Umpire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95FF64-8781-33B3-AB86-9D14830D8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34" y="4122353"/>
            <a:ext cx="2289275" cy="2447427"/>
          </a:xfrm>
          <a:prstGeom prst="rect">
            <a:avLst/>
          </a:prstGeom>
        </p:spPr>
      </p:pic>
      <p:pic>
        <p:nvPicPr>
          <p:cNvPr id="4" name="Picture 3" descr="A logo with a flower and leaves&#10;&#10;Description automatically generated">
            <a:extLst>
              <a:ext uri="{FF2B5EF4-FFF2-40B4-BE49-F238E27FC236}">
                <a16:creationId xmlns:a16="http://schemas.microsoft.com/office/drawing/2014/main" id="{93B7B369-5263-8BA4-88FF-FAB2FBA0D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8" y="692741"/>
            <a:ext cx="3429612" cy="34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31594-3053-8315-F54E-E38DFD83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EC13130-76BF-DA0D-D15F-B3E1E3D3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09EB91D-0235-9EA5-21DB-F0A105DA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9CD-F919-137D-21E0-4FF3E03C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3 Year Plan</a:t>
            </a:r>
          </a:p>
          <a:p>
            <a:r>
              <a:rPr lang="en-GB" dirty="0">
                <a:solidFill>
                  <a:srgbClr val="0070C0"/>
                </a:solidFill>
              </a:rPr>
              <a:t>Coach / Volunteer Development plan</a:t>
            </a:r>
          </a:p>
          <a:p>
            <a:r>
              <a:rPr lang="en-GB" dirty="0">
                <a:solidFill>
                  <a:srgbClr val="0070C0"/>
                </a:solidFill>
              </a:rPr>
              <a:t>Inclusion SIDC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B6FD32-6B9D-323A-5283-D1A39AB5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49" y="4182814"/>
            <a:ext cx="2289275" cy="2447427"/>
          </a:xfrm>
          <a:prstGeom prst="rect">
            <a:avLst/>
          </a:prstGeom>
        </p:spPr>
      </p:pic>
      <p:pic>
        <p:nvPicPr>
          <p:cNvPr id="5" name="Picture 4" descr="A logo with a shuttlecock&#10;&#10;Description automatically generated">
            <a:extLst>
              <a:ext uri="{FF2B5EF4-FFF2-40B4-BE49-F238E27FC236}">
                <a16:creationId xmlns:a16="http://schemas.microsoft.com/office/drawing/2014/main" id="{19F1A88F-3E7C-2C35-5A86-F404AB8E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13" y="279617"/>
            <a:ext cx="3675438" cy="3675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EB5C16-9ACC-B109-BFC0-F54A83212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803" y="3534477"/>
            <a:ext cx="3111020" cy="30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CD0DB-B03A-BEBD-A383-B1C7D67D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B70E4C3-3224-9E79-5B40-6474EDE5B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D0C06-A206-72B8-D7D8-F08EDBD10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AD0B8-494E-29A8-13DE-6A518B4B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76" y="822794"/>
            <a:ext cx="6575842" cy="92333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For any further information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75CC77B8-24A4-10C4-5CE3-E71327D5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61" y="3911220"/>
            <a:ext cx="2742597" cy="274259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96675A-D2F1-70FD-495F-0147FF7D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08E7FE-522E-920E-C0AA-F83EFCE57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BC6273-AAB1-C8EE-7F7B-FA33E48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50C3750-102F-E646-95F0-A07FE0A1A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FCF0C90-5B81-1D00-863B-6C1037185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9EDBDA0-3EE7-9296-1517-6499BA7A3420}"/>
              </a:ext>
            </a:extLst>
          </p:cNvPr>
          <p:cNvSpPr txBox="1"/>
          <p:nvPr/>
        </p:nvSpPr>
        <p:spPr>
          <a:xfrm>
            <a:off x="1219563" y="3155842"/>
            <a:ext cx="10416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http://www.badmintonscotland.org.uk/shuttlemark-club-accreditation/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</a:p>
          <a:p>
            <a:endParaRPr lang="da-DK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AF3CFD-BAA1-8AC1-5882-E9C291C8B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572" y="4339511"/>
            <a:ext cx="2078242" cy="2221815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7AF3FC8-5F9C-87CE-5543-1ED4D4D0E9CB}"/>
              </a:ext>
            </a:extLst>
          </p:cNvPr>
          <p:cNvSpPr/>
          <p:nvPr/>
        </p:nvSpPr>
        <p:spPr>
          <a:xfrm>
            <a:off x="2727561" y="1792970"/>
            <a:ext cx="1432193" cy="13160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0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27C46-4686-11E8-5D46-7BB8AD95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 dirty="0">
                <a:latin typeface="Helvetica" panose="020B0604020202020204"/>
                <a:cs typeface="Helvetica" panose="020B0604020202020204"/>
              </a:rPr>
              <a:t>Overview</a:t>
            </a:r>
            <a:r>
              <a:rPr lang="en-GB" sz="5400" dirty="0"/>
              <a:t>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1C65-1A90-AE20-D5B7-BF4CAD24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" panose="020B0604020202020204"/>
                <a:cs typeface="Helvetica" panose="020B0604020202020204"/>
              </a:rPr>
              <a:t>The aim of the program is to support clubs in developing and strengthening their infrastructure, planning for the future, and ultimately increasing their capacity and growth.</a:t>
            </a:r>
          </a:p>
          <a:p>
            <a:pPr marL="0" indent="0">
              <a:buNone/>
            </a:pPr>
            <a:r>
              <a:rPr lang="en-US" sz="2200" dirty="0">
                <a:latin typeface="Helvetica" panose="020B0604020202020204"/>
                <a:cs typeface="Helvetica" panose="020B0604020202020204"/>
              </a:rPr>
              <a:t> Key to a club’s success is boosting participation, developing coaches, volunteers, and the workforce, while having a clear plan for the future. Badminton Scotland is committed to recognizing, supporting, and rewarding the dedicated volunteers within clubs who are working hard to make this a reality.</a:t>
            </a:r>
            <a:endParaRPr lang="en-GB" sz="2200" dirty="0">
              <a:latin typeface="Helvetica" panose="020B0604020202020204"/>
              <a:cs typeface="Helvetica" panose="020B0604020202020204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A31D0D-67CB-FDE7-D47C-A439B247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437" y="329183"/>
            <a:ext cx="3207021" cy="3429969"/>
          </a:xfrm>
          <a:prstGeom prst="rect">
            <a:avLst/>
          </a:prstGeom>
        </p:spPr>
      </p:pic>
      <p:pic>
        <p:nvPicPr>
          <p:cNvPr id="4" name="Picture 3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FA178F7C-AEDE-3381-3016-D4DAFFF5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668" y="4079193"/>
            <a:ext cx="217627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726E3-A85C-834C-3715-9487B347D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6ABC03-883A-7E09-21A2-9BBF8653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STRATEGIC FRAMEWORK- SPORTSCOTLAND CORPORATE STRATEGY: SPORT FOR LIFE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C9984F-0769-DCAB-A222-07AEAD5BE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93" y="164592"/>
            <a:ext cx="3607101" cy="4087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27FD9D-0218-1E24-A595-FA4EC80D2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28" y="1057332"/>
            <a:ext cx="3758184" cy="2301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E6032-5CEC-007F-8179-84E75FF56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4" y="1179473"/>
            <a:ext cx="3758184" cy="2057605"/>
          </a:xfrm>
          <a:prstGeom prst="rect">
            <a:avLst/>
          </a:prstGeom>
        </p:spPr>
      </p:pic>
      <p:sp>
        <p:nvSpPr>
          <p:cNvPr id="46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E8F87-FC0B-5A56-8B6A-00F121ADA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1C85D-0F69-A2A6-FBD1-DCFF12E2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4054"/>
            <a:ext cx="4766330" cy="92333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BENEFITS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248BC896-FA9B-0173-C693-05FEDCD8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303" y="4129043"/>
            <a:ext cx="2042327" cy="20423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4284-98E1-9511-0F50-EF28C212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22" y="2550140"/>
            <a:ext cx="8492164" cy="4011186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itchFamily="2" charset="0"/>
              </a:rPr>
              <a:t>STRONG CLUB </a:t>
            </a:r>
            <a:r>
              <a:rPr lang="en-GB" sz="1400" dirty="0">
                <a:solidFill>
                  <a:srgbClr val="0070C0"/>
                </a:solidFill>
                <a:latin typeface="Helvetica" pitchFamily="2" charset="0"/>
              </a:rPr>
              <a:t>- Improving standards of club through developing the coaching workforce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itchFamily="2" charset="0"/>
              </a:rPr>
              <a:t>PROMOTED CLUB  </a:t>
            </a:r>
            <a:r>
              <a:rPr lang="en-GB" sz="1400" dirty="0">
                <a:solidFill>
                  <a:srgbClr val="0070C0"/>
                </a:solidFill>
                <a:latin typeface="Helvetica" pitchFamily="2" charset="0"/>
              </a:rPr>
              <a:t>- Can increase growth of club membership, support member retention, and help recruit volunteers 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itchFamily="2" charset="0"/>
              </a:rPr>
              <a:t>SAFE CLUB </a:t>
            </a:r>
            <a:r>
              <a:rPr lang="en-GB" sz="1400" dirty="0">
                <a:solidFill>
                  <a:srgbClr val="0070C0"/>
                </a:solidFill>
                <a:latin typeface="Helvetica" pitchFamily="2" charset="0"/>
              </a:rPr>
              <a:t>– Parents and teachers, or those associated or part of vulnerable groups likely to have more confidence in club 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itchFamily="2" charset="0"/>
              </a:rPr>
              <a:t>EFFICIENT CLUB </a:t>
            </a:r>
            <a:r>
              <a:rPr lang="en-GB" sz="1400" dirty="0">
                <a:solidFill>
                  <a:srgbClr val="0070C0"/>
                </a:solidFill>
                <a:latin typeface="Helvetica" pitchFamily="2" charset="0"/>
              </a:rPr>
              <a:t>- Indicates that your club is well-run, efficient and effective-saving volunteers time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itchFamily="2" charset="0"/>
              </a:rPr>
              <a:t>SUPPORTIVE CLUB </a:t>
            </a:r>
            <a:r>
              <a:rPr lang="en-GB" sz="1400" dirty="0">
                <a:solidFill>
                  <a:srgbClr val="0070C0"/>
                </a:solidFill>
                <a:latin typeface="Helvetica" pitchFamily="2" charset="0"/>
              </a:rPr>
              <a:t>- Demonstrates that club values its volunteers through recognising their hard work 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itchFamily="2" charset="0"/>
              </a:rPr>
              <a:t>RECOGNISED CLUB </a:t>
            </a:r>
            <a:r>
              <a:rPr lang="en-GB" sz="1400" dirty="0">
                <a:solidFill>
                  <a:srgbClr val="0070C0"/>
                </a:solidFill>
                <a:latin typeface="Helvetica" pitchFamily="2" charset="0"/>
              </a:rPr>
              <a:t>- Can provide better access to grants as funding providers will consider accredited clubs over other clubs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8EA604-CD7A-83B7-A4F6-01475F6EE2FD}"/>
              </a:ext>
            </a:extLst>
          </p:cNvPr>
          <p:cNvSpPr txBox="1"/>
          <p:nvPr/>
        </p:nvSpPr>
        <p:spPr>
          <a:xfrm>
            <a:off x="804672" y="1707793"/>
            <a:ext cx="1041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Helvetica" pitchFamily="2" charset="0"/>
              </a:rPr>
              <a:t>Below are benefits the scheme can provide to clubs and is aligned with </a:t>
            </a:r>
            <a:r>
              <a:rPr lang="en-GB" dirty="0" err="1">
                <a:solidFill>
                  <a:srgbClr val="0070C0"/>
                </a:solidFill>
                <a:latin typeface="Helvetica" pitchFamily="2" charset="0"/>
              </a:rPr>
              <a:t>Sportscotland’s</a:t>
            </a:r>
            <a:r>
              <a:rPr lang="en-GB" dirty="0">
                <a:solidFill>
                  <a:srgbClr val="0070C0"/>
                </a:solidFill>
                <a:latin typeface="Helvetica" pitchFamily="2" charset="0"/>
              </a:rPr>
              <a:t> 6 Priority Areas (Enablers &amp; Qualities):</a:t>
            </a:r>
          </a:p>
          <a:p>
            <a:endParaRPr lang="da-DK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221494-035A-9A38-923A-A0F85ADFE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368" y="2183394"/>
            <a:ext cx="1671093" cy="17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F44DC-B9CA-D43F-E7C0-2E568BD1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E989969-74BA-B182-94DE-6B46F94BB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74E2A6-9BC2-B18D-CC92-DA8B5E5C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D7FB8-E0C9-CCE4-DBB4-BB18C546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4054"/>
            <a:ext cx="4766330" cy="92333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How to get involved 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BC82A3AB-22CA-9B9D-5C60-720C1234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95" y="4072036"/>
            <a:ext cx="2009276" cy="20092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BE72E-A03E-B8AE-90CD-F75B4C06C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8DEDF4-B4D1-797C-A445-7AE1B40D6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E9A3AA-FE06-DD8E-DDBE-DF8470CD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CC10E6-FCDF-9888-F862-C01E0F996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36C5ACF-1A8C-3A74-5EB7-EF5773BB6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71EDA2-B9A8-C9D0-6691-EA07EF145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254" y="2114864"/>
            <a:ext cx="1690364" cy="180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943883-B9B2-71E0-7259-449E54300544}"/>
              </a:ext>
            </a:extLst>
          </p:cNvPr>
          <p:cNvSpPr txBox="1"/>
          <p:nvPr/>
        </p:nvSpPr>
        <p:spPr>
          <a:xfrm>
            <a:off x="804672" y="1831438"/>
            <a:ext cx="79243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Club Application Process:</a:t>
            </a: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Clubs can apply online or contact their local Regional Development Officers (RDOs).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Clubs must be affiliated with Badminton Scotland. The first step involves working with the RDO to ensure up-to-date membership figures (players, coaches, club helpers).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There is no fixed timeline for completing steps. </a:t>
            </a:r>
            <a:r>
              <a:rPr lang="en-US" dirty="0" err="1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Shuttlemark</a:t>
            </a: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is here to support clubs, allowing them to progress at their own pace.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r>
              <a:rPr lang="en-US" b="1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Document Submission</a:t>
            </a: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 Clubs are required to upload all documents via JustGo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71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8AE7F-6B07-76FA-F211-3DFE55DF6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04274CE-104D-DEF1-4FAD-C3D16B01A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88FFBF-48D1-E33F-3BAF-52D4B7DCE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3B559-174E-C92A-8110-10F0180C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4054"/>
            <a:ext cx="4766330" cy="92333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Support and Review 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70BC9AAA-543A-BD6B-2E61-9115C25E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088" y="3852985"/>
            <a:ext cx="1968520" cy="19685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3D08ABA-42BE-367C-B07A-53FCDABF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86A793-6F27-704D-3FE6-C4B16874F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0F92D3-D52E-21AB-0731-BCA24D403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8CF148-F814-8BB2-B178-39FAB1315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0297E26-A6EA-12D8-8DAF-6CE3FF1F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8AC914-4B1F-2CB5-7AEC-C8E53BBC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30" y="1859339"/>
            <a:ext cx="1587314" cy="1696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D1BC1D-44A3-7A89-32B8-D4267868702D}"/>
              </a:ext>
            </a:extLst>
          </p:cNvPr>
          <p:cNvSpPr txBox="1"/>
          <p:nvPr/>
        </p:nvSpPr>
        <p:spPr>
          <a:xfrm>
            <a:off x="804672" y="1859339"/>
            <a:ext cx="79243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Support and Tracking:</a:t>
            </a: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RDOs will offer ongoing support and update the attached tracker at each meeting to reflect progress.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r>
              <a:rPr lang="en-US" b="1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Review Process:</a:t>
            </a: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The review will occur every two years to maintain status.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r>
              <a:rPr lang="en-US" b="1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Criteria Requirements:</a:t>
            </a: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Clubs must meet all relevant criteria. For instance, to achieve Gold, clubs must also meet all Silver and Bronze requirements.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r>
              <a:rPr lang="en-US" b="1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Further Developments:</a:t>
            </a:r>
            <a:endParaRPr lang="en-US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 Clubs will not be restricted to </a:t>
            </a:r>
            <a:r>
              <a:rPr lang="en-US" dirty="0" err="1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Shuttlemark</a:t>
            </a:r>
            <a:r>
              <a:rPr lang="en-US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. If a club reaches the top level and wishes to continue developing by setting new goals and plans, the RDOs will remain available to provide ongoing support.</a:t>
            </a:r>
          </a:p>
        </p:txBody>
      </p:sp>
    </p:spTree>
    <p:extLst>
      <p:ext uri="{BB962C8B-B14F-4D97-AF65-F5344CB8AC3E}">
        <p14:creationId xmlns:p14="http://schemas.microsoft.com/office/powerpoint/2010/main" val="194383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BE5A8-162B-47E9-9387-A1D77AA7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0A75BA-5A49-508A-D4C7-490B12F20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6EEB5B-9ABD-9823-263C-939ABD89F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D3501D-2E9A-B45E-AA0E-42BEDBBFC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227959-B75F-BD2A-7A29-CAB397846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10E5B1-036E-C5D0-C32A-3DA4E0511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3488F1-9CC8-3DFA-E8FE-547587A6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2FD78D7-D8C1-0A0B-7872-53BA9821F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FB9D424-42FE-F067-4421-86E294A0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28"/>
            <a:ext cx="9677400" cy="7135594"/>
          </a:xfrm>
          <a:prstGeom prst="rect">
            <a:avLst/>
          </a:prstGeom>
        </p:spPr>
      </p:pic>
      <p:pic>
        <p:nvPicPr>
          <p:cNvPr id="4" name="Picture 3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DEDC7E78-1DDA-61F4-5D00-4674BC567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882" y="4236720"/>
            <a:ext cx="2514600" cy="25146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BA7C7A-8F2A-0263-410C-6C4A17CC4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782610"/>
            <a:ext cx="2467564" cy="26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B1F38F-A826-E34E-9955-83AC0694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2453D3A-5DCA-E34A-7E49-29FB424B9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DA1209-4698-2EE8-5A4B-BDEAF8506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066BC-A733-739B-1A94-BD5945B7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468005"/>
            <a:ext cx="8905385" cy="923330"/>
          </a:xfrm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Stages and what is needed</a:t>
            </a:r>
            <a:endParaRPr lang="en-GB" sz="3600" b="1" i="1" dirty="0">
              <a:solidFill>
                <a:schemeClr val="tx2"/>
              </a:solidFill>
              <a:latin typeface="Helvetica" panose="020B0604020202020204"/>
              <a:cs typeface="Helvetica" panose="020B0604020202020204"/>
            </a:endParaRPr>
          </a:p>
        </p:txBody>
      </p:sp>
      <p:pic>
        <p:nvPicPr>
          <p:cNvPr id="4" name="Picture 3" descr="A blue logo with a white background&#10;&#10;Description automatically generated">
            <a:extLst>
              <a:ext uri="{FF2B5EF4-FFF2-40B4-BE49-F238E27FC236}">
                <a16:creationId xmlns:a16="http://schemas.microsoft.com/office/drawing/2014/main" id="{103EEF8D-13B8-7EAD-015B-678CD8249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20" y="3580632"/>
            <a:ext cx="2742597" cy="274259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DDD3F8E-749D-DF50-2939-28E5A28C7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0C051A9-3927-B920-A5E8-C0A6E6C6C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E127E1-9C19-1D77-F484-A2F56BC41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DE7FE43-B4F9-AB95-57C1-77EB4FF14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73F877-3F51-1B97-1A67-716714C47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ED4057-3C2C-5633-BCA1-4FFBF7E5B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78" y="3841022"/>
            <a:ext cx="2078242" cy="2221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841E39-9ABB-587F-E9DB-C299C76BE704}"/>
              </a:ext>
            </a:extLst>
          </p:cNvPr>
          <p:cNvSpPr txBox="1"/>
          <p:nvPr/>
        </p:nvSpPr>
        <p:spPr>
          <a:xfrm>
            <a:off x="804673" y="1859339"/>
            <a:ext cx="1035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Helvetica" panose="020B0604020202020204"/>
                <a:cs typeface="Helvetica" panose="020B0604020202020204"/>
              </a:rPr>
              <a:t>The following slides showcases bronze silver gold and platinum and what exactly is looked at, needed and offered for support </a:t>
            </a:r>
            <a:endParaRPr lang="en-US" sz="3200" dirty="0">
              <a:solidFill>
                <a:srgbClr val="0070C0"/>
              </a:solidFill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C318B61-94FC-43D4-71EF-39ED92AF4FEA}"/>
              </a:ext>
            </a:extLst>
          </p:cNvPr>
          <p:cNvSpPr/>
          <p:nvPr/>
        </p:nvSpPr>
        <p:spPr>
          <a:xfrm>
            <a:off x="6059496" y="3782119"/>
            <a:ext cx="4684687" cy="1776935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4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with a shuttlecock in the center&#10;&#10;Description automatically generated">
            <a:extLst>
              <a:ext uri="{FF2B5EF4-FFF2-40B4-BE49-F238E27FC236}">
                <a16:creationId xmlns:a16="http://schemas.microsoft.com/office/drawing/2014/main" id="{4770B09F-C351-DBC6-777E-52AEF3FA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88" t="11970" r="10254" b="10055"/>
          <a:stretch/>
        </p:blipFill>
        <p:spPr>
          <a:xfrm>
            <a:off x="528810" y="486184"/>
            <a:ext cx="3126923" cy="320581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DA800-F5F6-DAA1-B178-ECA9FC5CC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Constitution</a:t>
            </a:r>
          </a:p>
          <a:p>
            <a:r>
              <a:rPr lang="en-GB" dirty="0">
                <a:solidFill>
                  <a:srgbClr val="0070C0"/>
                </a:solidFill>
              </a:rPr>
              <a:t>Committee</a:t>
            </a:r>
          </a:p>
          <a:p>
            <a:r>
              <a:rPr lang="en-GB" dirty="0">
                <a:solidFill>
                  <a:srgbClr val="0070C0"/>
                </a:solidFill>
              </a:rPr>
              <a:t>Bank Account</a:t>
            </a:r>
          </a:p>
          <a:p>
            <a:r>
              <a:rPr lang="en-GB" dirty="0">
                <a:solidFill>
                  <a:srgbClr val="0070C0"/>
                </a:solidFill>
              </a:rPr>
              <a:t>PVG, Child Wellbeing &amp; Protection Policies and Procedures</a:t>
            </a:r>
          </a:p>
          <a:p>
            <a:r>
              <a:rPr lang="en-GB" dirty="0">
                <a:solidFill>
                  <a:srgbClr val="0070C0"/>
                </a:solidFill>
              </a:rPr>
              <a:t>Emergency Procedures</a:t>
            </a:r>
          </a:p>
          <a:p>
            <a:r>
              <a:rPr lang="en-GB" dirty="0">
                <a:solidFill>
                  <a:srgbClr val="0070C0"/>
                </a:solidFill>
              </a:rPr>
              <a:t>Club Session Operations</a:t>
            </a:r>
          </a:p>
          <a:p>
            <a:r>
              <a:rPr lang="en-GB" dirty="0">
                <a:solidFill>
                  <a:srgbClr val="0070C0"/>
                </a:solidFill>
              </a:rPr>
              <a:t>Coach level required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42B49F-0257-5CF8-AFC7-3DA4B5A80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4" y="4051285"/>
            <a:ext cx="2289275" cy="24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5ad2af-acf6-4886-817f-ae3707987e7a" xsi:nil="true"/>
    <lcf76f155ced4ddcb4097134ff3c332f xmlns="ef38fd0f-fa4d-44d5-b5c8-f2c7b70590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122741EAD5D4284ABEDB38DF12941" ma:contentTypeVersion="18" ma:contentTypeDescription="Create a new document." ma:contentTypeScope="" ma:versionID="f0b19d2ce5d8388dbff922ddee50ef46">
  <xsd:schema xmlns:xsd="http://www.w3.org/2001/XMLSchema" xmlns:xs="http://www.w3.org/2001/XMLSchema" xmlns:p="http://schemas.microsoft.com/office/2006/metadata/properties" xmlns:ns2="ef38fd0f-fa4d-44d5-b5c8-f2c7b705904d" xmlns:ns3="045ad2af-acf6-4886-817f-ae3707987e7a" targetNamespace="http://schemas.microsoft.com/office/2006/metadata/properties" ma:root="true" ma:fieldsID="438df290014e61d6d7bb8f4349a43cdf" ns2:_="" ns3:_="">
    <xsd:import namespace="ef38fd0f-fa4d-44d5-b5c8-f2c7b705904d"/>
    <xsd:import namespace="045ad2af-acf6-4886-817f-ae3707987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8fd0f-fa4d-44d5-b5c8-f2c7b70590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c71023-83b1-4092-9ba0-df74dfbb5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ad2af-acf6-4886-817f-ae3707987e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438f0ed-86dd-49b7-8582-1c5a0c61128a}" ma:internalName="TaxCatchAll" ma:showField="CatchAllData" ma:web="045ad2af-acf6-4886-817f-ae3707987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A6055-CE14-402C-A587-085F8CD66531}">
  <ds:schemaRefs>
    <ds:schemaRef ds:uri="http://schemas.microsoft.com/office/2006/metadata/properties"/>
    <ds:schemaRef ds:uri="http://schemas.microsoft.com/office/infopath/2007/PartnerControls"/>
    <ds:schemaRef ds:uri="045ad2af-acf6-4886-817f-ae3707987e7a"/>
    <ds:schemaRef ds:uri="ef38fd0f-fa4d-44d5-b5c8-f2c7b705904d"/>
  </ds:schemaRefs>
</ds:datastoreItem>
</file>

<file path=customXml/itemProps2.xml><?xml version="1.0" encoding="utf-8"?>
<ds:datastoreItem xmlns:ds="http://schemas.openxmlformats.org/officeDocument/2006/customXml" ds:itemID="{F82D1D0D-FA34-4D5B-BA29-D20446C2C6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6BE68-BBF4-459B-8D68-C7BF41897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8fd0f-fa4d-44d5-b5c8-f2c7b705904d"/>
    <ds:schemaRef ds:uri="045ad2af-acf6-4886-817f-ae3707987e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Helvetica</vt:lpstr>
      <vt:lpstr>Office Theme</vt:lpstr>
      <vt:lpstr>PowerPoint Presentation</vt:lpstr>
      <vt:lpstr>Overview </vt:lpstr>
      <vt:lpstr>STRATEGIC FRAMEWORK- SPORTSCOTLAND CORPORATE STRATEGY: SPORT FOR LIFE </vt:lpstr>
      <vt:lpstr>BENEFITS </vt:lpstr>
      <vt:lpstr>How to get involved  </vt:lpstr>
      <vt:lpstr>Support and Review  </vt:lpstr>
      <vt:lpstr>PowerPoint Presentation</vt:lpstr>
      <vt:lpstr>Stages and what is needed</vt:lpstr>
      <vt:lpstr>PowerPoint Presentation</vt:lpstr>
      <vt:lpstr>PowerPoint Presentation</vt:lpstr>
      <vt:lpstr>PowerPoint Presentation</vt:lpstr>
      <vt:lpstr>For any further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McLean</dc:creator>
  <cp:lastModifiedBy>Jack McLean</cp:lastModifiedBy>
  <cp:revision>1</cp:revision>
  <dcterms:created xsi:type="dcterms:W3CDTF">2025-01-30T15:14:23Z</dcterms:created>
  <dcterms:modified xsi:type="dcterms:W3CDTF">2025-05-16T11:39:28Z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0x010100D2D122741EAD5D4284ABEDB38DF12941</vt:lpwstr>
  </property>
  <property fmtid="{D5CDD505-2E9C-101B-9397-08002B2CF9AE}" pid="3" name="MediaServiceImageTags">
    <vt:lpwstr/>
  </property>
</Properties>
</file>